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slides/slide91.xml" ContentType="application/vnd.openxmlformats-officedocument.presentationml.slide+xml"/>
  <Override PartName="/ppt/presentation.xml" ContentType="application/vnd.openxmlformats-officedocument.presentationml.presentation.main+xml"/>
  <Override PartName="/ppt/slides/slide88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0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9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87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3.xml" ContentType="application/vnd.openxmlformats-officedocument.theme+xml"/>
  <Override PartName="/ppt/ink/ink3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ink/ink2.xml" ContentType="application/inkml+xml"/>
  <Override PartName="/ppt/ink/ink1.xml" ContentType="application/inkml+xml"/>
  <Override PartName="/ppt/theme/theme5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96"/>
  </p:notesMasterIdLst>
  <p:sldIdLst>
    <p:sldId id="256" r:id="rId5"/>
    <p:sldId id="332" r:id="rId6"/>
    <p:sldId id="333" r:id="rId7"/>
    <p:sldId id="335" r:id="rId8"/>
    <p:sldId id="322" r:id="rId9"/>
    <p:sldId id="386" r:id="rId10"/>
    <p:sldId id="387" r:id="rId11"/>
    <p:sldId id="321" r:id="rId12"/>
    <p:sldId id="324" r:id="rId13"/>
    <p:sldId id="304" r:id="rId14"/>
    <p:sldId id="341" r:id="rId15"/>
    <p:sldId id="342" r:id="rId16"/>
    <p:sldId id="343" r:id="rId17"/>
    <p:sldId id="344" r:id="rId18"/>
    <p:sldId id="345" r:id="rId19"/>
    <p:sldId id="346" r:id="rId20"/>
    <p:sldId id="305" r:id="rId21"/>
    <p:sldId id="306" r:id="rId22"/>
    <p:sldId id="320" r:id="rId23"/>
    <p:sldId id="307" r:id="rId24"/>
    <p:sldId id="308" r:id="rId25"/>
    <p:sldId id="309" r:id="rId26"/>
    <p:sldId id="277" r:id="rId27"/>
    <p:sldId id="257" r:id="rId28"/>
    <p:sldId id="294" r:id="rId29"/>
    <p:sldId id="280" r:id="rId30"/>
    <p:sldId id="283" r:id="rId31"/>
    <p:sldId id="288" r:id="rId32"/>
    <p:sldId id="284" r:id="rId33"/>
    <p:sldId id="291" r:id="rId34"/>
    <p:sldId id="285" r:id="rId35"/>
    <p:sldId id="292" r:id="rId36"/>
    <p:sldId id="295" r:id="rId37"/>
    <p:sldId id="388" r:id="rId38"/>
    <p:sldId id="286" r:id="rId39"/>
    <p:sldId id="329" r:id="rId40"/>
    <p:sldId id="287" r:id="rId41"/>
    <p:sldId id="282" r:id="rId42"/>
    <p:sldId id="297" r:id="rId43"/>
    <p:sldId id="336" r:id="rId44"/>
    <p:sldId id="299" r:id="rId45"/>
    <p:sldId id="300" r:id="rId46"/>
    <p:sldId id="317" r:id="rId47"/>
    <p:sldId id="311" r:id="rId48"/>
    <p:sldId id="316" r:id="rId49"/>
    <p:sldId id="312" r:id="rId50"/>
    <p:sldId id="318" r:id="rId51"/>
    <p:sldId id="319" r:id="rId52"/>
    <p:sldId id="314" r:id="rId53"/>
    <p:sldId id="313" r:id="rId54"/>
    <p:sldId id="338" r:id="rId55"/>
    <p:sldId id="339" r:id="rId56"/>
    <p:sldId id="265" r:id="rId57"/>
    <p:sldId id="301" r:id="rId58"/>
    <p:sldId id="302" r:id="rId59"/>
    <p:sldId id="347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9" r:id="rId80"/>
    <p:sldId id="370" r:id="rId81"/>
    <p:sldId id="371" r:id="rId82"/>
    <p:sldId id="372" r:id="rId83"/>
    <p:sldId id="373" r:id="rId84"/>
    <p:sldId id="374" r:id="rId85"/>
    <p:sldId id="375" r:id="rId86"/>
    <p:sldId id="376" r:id="rId87"/>
    <p:sldId id="377" r:id="rId88"/>
    <p:sldId id="379" r:id="rId89"/>
    <p:sldId id="380" r:id="rId90"/>
    <p:sldId id="381" r:id="rId91"/>
    <p:sldId id="382" r:id="rId92"/>
    <p:sldId id="383" r:id="rId93"/>
    <p:sldId id="384" r:id="rId94"/>
    <p:sldId id="385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34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ustomXml" Target="../customXml/item2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customXml" Target="../customXml/item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openxmlformats.org/officeDocument/2006/relationships/customXml" Target="../customXml/item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1-08-30T02:48:51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 2568 528,'-6'5'129,"2"-1"-19,0 0 4,0 0 3,4-4-3,-9 5 4,5-3-3,4-2-3,-9 5 4,5-4-1,4-1-1,0 0 0,-10 0-4,10 0-5,0 0-6,0 0-10,-13-4-8,11 0-7,2 4-8,-4-9-6,4 4-6,0-3-5,2-1-4,0-1-6,2-2-6,4-1-1,1-2-3,4-3-5,4 1-2,3-2-3,6-1-3,2 0-1,-1 3-6,3 2 3,-2 2-4,-1 1-2,-1 5 0,1 1-3,0 4-1,-4 0-1,1 6-2,2 2 2,-3 6 1,-4 1-1,2 9 3,-4 6 2,-4 3 0,-6 6-3,-2 0 6,-3 5-2,-6-1 6,-4 8-6,-2-2 1,-6 1 0,2-4-1,-4-2 1,2-4 9,-1-6 4,-1-1 7,4-4-1,-3-3 4,6-2 9,-1-3-6,3-4-1,1-3 5,2 3-4,-1-5-5,3 0-2,-1 0 0,1-3-2,0 1-3,2-2-2,-1-1-3,3-5 2,5 7-3,-1-2 4,-4-5-4,15 0 1,-15 0 8,23-5 3,-8 2 2,5-1-5,2-4 4,2 1-15,-2-3 15,5 3-17,-3-2 7,2-1-5,0 0 2,-1 0 3,1 1-3,-3 0 3,0 1 0,0 1-6,-1-3 3,-3 5-5,-2-4 1,0 4 9,-4 1-8,6-2-6,-8 3 18,3-3-7,-3 3 6,-3-2-6,3 3 2,-5-1-5,2 1-12,-2-1-11,0 1-30,2 2-23,-8 0-21,8-3-31,-8 3-29,8-4-35,-4 3-53,-2-4-38,-2 0-34,0-1-82,2-2-114,-2-1-148,3-3-142</inkml:trace>
  <inkml:trace contextRef="#ctx0" brushRef="#br0" timeOffset="1573.7685">2938 2151 1646,'-4'-10'-64,"2"0"22,-2 2 26,0-1 19,2 1 8,-2 1 14,0 0 10,0-5 6,2 2 6,-2 0 2,0-2 5,-2 0-2,0-2 0,-3 1 3,3 2 2,-3-4-3,1 2-6,-1-1-6,-1 0-2,-4-1-6,2 1-3,-2-1 0,-4-2-5,4 5-3,-5-2-1,-1 1-4,2 1-3,-4-1-2,1 2-4,0 1 0,0-1-1,-3 1 0,1 2-2,-3 1-1,4-1-2,-4 2 1,1 1-1,1 1-3,-2 1 2,-1-1-1,2 1 1,2 3-2,-3 0-1,-4 4 0,1-1 1,-3 0-1,2 1 2,-1 1-5,1 1 3,-2 0-1,-6-1 3,5 5-2,-6-3 0,5 4-2,-2 0 1,0 0 0,3 2 0,-3-1 0,2 2 0,1 1 1,0-1-1,-1 1 1,4 2-2,0-3 2,1 3 1,1 1-1,2 1 0,0 0-1,2 0-1,0 2 2,1-1-1,1 4-1,-3-3 1,5 2-1,-1 1 1,2-1 2,0 3-2,0 0 1,0-1 1,1 1-1,2 1 0,-1 3 0,4 0 1,-2 1-1,3 1 2,1 1-2,-1 0 2,5-1 1,1 1-2,2-4 0,-1 0 1,1 2-1,1-1 0,1 1 2,2-2-2,0 2 1,2 0-1,-2 1 1,3-1 1,1 1-1,-2-1-1,3-1-2,-1 1 2,2 3 0,-1-2 2,2 3-1,2-3 1,2-1 0,-3 1 0,1-2-1,3 1 0,-1-2 1,2 1 1,1 1-1,2-3 1,-2-1 2,3 1 2,0 1-4,0-1-1,2-2 1,0 2 1,2-1-1,1-2 2,-4-1-3,4-2 0,-1 2-2,0-2 3,0-1-1,2 0 1,-2 0 2,5-1 0,-3 0-1,3 0 1,2-3 0,-2 2 2,3-4-1,0 2 0,1-2 1,2 0-2,-1-2 1,3 2 3,-2-2-2,0 0 0,2-2 1,-3-2-1,1 1 1,-2-3 1,-1 0 1,1 1 7,0-3 1,-1-1 2,1-2-2,0 1-2,1-3 2,-1 0 0,2-1 0,-3-1-4,3 0-1,-2-2-1,2 0 0,-1-1 0,3-1-2,4-2-16,-1 1 2,1-3 5,-2-1 3,5 1 9,-2-3 0,5-3 2,-3 1 6,1-2 0,-8 2 3,2-1-3,-3 2 0,1-2-2,-1 0 0,-1-1 0,-3 3-1,-2-4-2,1 1 1,-1 0-1,-1 0 1,-3 0 6,-1 1 3,-1-3 2,-1 4-3,-2 1 0,1-4-1,0 1 1,-3-1 0,2 2 0,-4-4 2,1 3 2,0-1 0,0 0 6,-3-1 2,2 2 3,-2-2-2,-2 0 2,1 0-5,0 0 7,-1-2-1,-1 0 0,-1-1-3,0 2 4,0-3 2,0 0-4,-2 0 0,-2-2-3,2 3 7,-1-4-3,-1 4-6,-2-4 4,3 4 0,-3 0 0,-2 1 2,2-1-1,-2 2 0,0-1-3,2-2 3,-4 2-2,2 2 4,0-2 0,-2 0-4,0 0-4,2 0 3,-5 2 2,3-2-4,-1 0 13,-1 2-5,0-4-3,0 0-2,-2 3 0,0-2-2,0 1-2,-2 1-3,0-2-2,0 2-7,-1 1 2,1 3 4,2-1 3,-3 0-3,3 2-6,-3-1-1,1-1 0,0 2-2,-2 0-2,2 1-3,-2-1 0,1 1-3,-1-1 2,-1 2-3,-2-2 1,3 2-5,-4-2 0,0-1-1,-1 3 0,3 0-3,-3-2 3,0 2-3,3-1 2,-2 2-1,0 0-3,2 2 0,-2-2 3,-2 0-2,3 1 1,-2 0 0,0-1-2,-1 0-2,-2 1 3,-1 0 2,3 0-1,-4 0-4,5 2 4,-2 1-2,3-1-2,-3 2 2,2-1-2,-3 1-2,3 0 3,-1 2-2,-1 2-2,2-4 1,0 5-1,1-3 0,-5 3-1,6 0-1,-2 0-5,2 2-13,1-2-16,1 0-13,1 2-19,-1 0-11,11 0-27,-19 2-22,11-2-25,0 0-29,1 2-33,0-2-37,1 4-38,0 0-26,1-1-46,-1-1-119,2 5-57,2-2-147,0-2-184</inkml:trace>
  <inkml:trace contextRef="#ctx0" brushRef="#br0" timeOffset="3986.769">8904 3392 261,'-6'3'66,"1"0"-15,5-3 7,-6 4-7,2-2-4,4-2-5,-8 4-2,8-4-3,-5 2-4,5-2-2,0 0-2,-7 3-2,7-3-2,0 0-2,0 0 5,0 6 15,0-6 0,0 0 11,9 6 2,-3-4 7,1 1-4,1-3 3,3 0 7,0 2 3,9-2 1,0 0-3,5 0-6,2-2-6,3 2-5,2-3-1,4 1-2,5-4 4,-1 3 0,6-3-2,1 0-5,4 0-3,2-1-3,-1 0-5,3-1-5,3-1 1,2 0-2,22-2-4,-4-1-2,2 0-3,1 2 2,3-2 3,-1 0 2,1-2-1,6 5 7,-3-6-1,2 1-2,-4-2-2,1 2-3,-1-1-2,0 0-1,0-2-3,-2 4-14,7-3 4,-8 1 5,3 4 4,-5-2 5,1 1-2,-14 3-2,-7-1-2,-1 2 2,3-1-3,-1-1 1,18 1 5,-14 0-1,-5-1 0,-1 2 5,20-5 3,0 1 1,2-1 0,2 1-3,-2-2-1,7 2 2,-1-3 3,2 1-3,-2 1 1,-2 0 1,-3 0-4,3-2 2,-5 3 3,2-2-8,-3 1 1,1 2-2,-1-2-3,-1 1 1,-12 0 0,-9 1-7,3 4 22,20-9-4,-2 4 2,3 0 4,-1-2 3,-1 2 6,3-1-18,1 0 1,7 2 0,-3-3 2,0 2-5,-2 1-11,-6 0 3,-11 1 6,-9 3-21,-4 0 0,1 0-1,0 1 3,-1-1 2,-2-1-3,-11 4 3,3-1 0,-3 1 1,-2-1-1,-1 1 5,-7 0 8,1 0-6,-3-1 4,-2 5 1,-8-5-1,4 3 2,-5 1-3,0-1-4,-2 0-1,-3-1 0,0 3-1,0 0 0,-3 0-2,-1-3 0,1 3 2,-2-2-2,-3 0-15,-6 2-30,16 0-30,-9-2-40,-3 2-44,-4 0-64,0 0-51,0 0-57,0 0-105,-13-5-88,1 5 65,-4 2-105,-4 1-56</inkml:trace>
  <inkml:trace contextRef="#ctx0" brushRef="#br0" timeOffset="7704.2018">11464 6077 314,'0'0'58,"0"0"-14,-6 4-9,6-4-5,0 0-2,0 0-4,-6 1-4,6-1-9,0 0 4,0 0-1,0 0-3,-2 4 2,2-4-1,0 0 0,0 0 0,0 0 13,5 8 1,-5-8 3,9 3 0,-3-1 8,3 0 5,0 0 1,-2 0 3,7-2 2,-4 3-3,5-2 4,-2 1-10,1 0 0,4-2-6,1 0-2,-1 0-5,2 0-3,-1 3 5,6-3-10,-2 0 5,3 0-4,0 0 2,5 0-9,-1 2 0,0-2 1,1 0-2,1 0 1,0 0-2,0 0-5,-1 0 4,1 0-1,2 0 5,-3 0 4,1 0 2,2-2 3,-3 2-1,3 0 0,1-3-3,-1 1 0,-2 0-2,3 1 0,1-2-1,-1 1 0,9 0 0,-8 2-5,2-2 0,2 2 4,3-2-2,-1 1 4,3-1 1,-3 2-1,3-2 2,-4 0-3,4 0 0,0 2 11,1-2-2,3 0-3,0 2 4,-3-2-2,3 1-2,-1-1-4,2 0 1,0 0 1,0 0-3,1-1-1,-1 3 3,-2-3-5,1 3 0,-3-1-1,1-2 2,-1 3-3,-1-1 2,1 1 1,-1-2 5,1-1 2,1 3 0,2-2 0,-1 0-1,12 2-1,-1 0 3,0-3-1,4-1 2,1 2 0,2-1 2,-3 0-3,4 0 0,-5-1 0,1 0-2,0 1-1,-4-3-1,3 2-2,-1-1-1,-4 0 1,1 1 0,1-1 5,-1 2 5,-2-2-5,0-1-1,0 3 4,-7-1 1,4 0 2,2-2-2,-8 3 2,4-4-5,5 4 1,-7-2-5,5 1 1,-6-1-1,5 0-1,-1-1-3,-5 2 1,-2 0 1,-1-1 0,-1 1 6,-2 0-7,-2 1 4,-1-1 0,-4 0 3,-2 1-2,0 0-2,-2 1 0,-3-1-3,0 1 4,-5-1-5,1 1 2,-6 0 0,2 2-1,-4 0 1,-3-3-2,3 1-3,-2 2 0,-3-2-3,1 0 3,-2 2-5,-2-2 2,-7 2-4,18 0-14,-12-2-18,-6 2-30,13-2-27,-13 2-28,11-2-30,-11 2-34,6-1-19,-6 1-18,2-2-36,-2 2-59,0 0-281,0 0-91</inkml:trace>
  <inkml:trace contextRef="#ctx0" brushRef="#br0" timeOffset="21743.7391">8696 12257 722,'-12'5'166,"2"-1"-71,3 0-22,1-2-11,1 2-13,5-4-18,-9 2-8,6 1-6,3-3-2,0 0 7,3 8 8,4-4 16,2-3 11,7 3 23,3-2 11,11 0 4,4-2-1,9 0-2,5 0-9,11-4 0,1 2-10,-1-1-4,0-1-6,-1 0-5,-1-2-1,-2 3-5,-11-1-2,-2-2-5,-3 4-3,-7-2-6,-3 3-1,-4-3-2,-2 1-2,-1 3-8,-6-1-1,0 1-4,3 0-15,-8 1-36,6 2-44,-5-1-58,2 1-44,0 1-74,2-2-151,3-1-159,5 2-65</inkml:trace>
  <inkml:trace contextRef="#ctx0" brushRef="#br0" timeOffset="22097.9796">11114 12152 1567,'-11'8'-2,"6"-5"4,-3 1 0,2 1 14,5-1 22,1-4 30,0 0 15,11 8 18,-2-3 4,5-5-1,7 0-3,2 0 2,9-2-5,9-3-4,1-1-12,11-1-4,-1-2-9,2-1-4,5-1-8,-4-2-2,-2 2-11,-3 2-2,-6 0-5,-5-1-3,-3 3-6,-6 0-19,-3 2-17,-3 0-32,-3 0-31,-4 1-38,-2 3-47,-3-1-45,-6-2-46,4 2-109,-6 0-288,-4 2-140</inkml:trace>
  <inkml:trace contextRef="#ctx0" brushRef="#br0" timeOffset="23691.876">8406 13529 1718,'-3'-9'-40,"2"-1"33,-1 0 19,0 3 25,0-3 14,-1 3 12,1-3 6,0 3 6,2-2 2,-2 4-1,2 0-7,-2-2-9,2 7-5,-2-5-7,2 5-5,0 0-3,0 0-3,0 0 2,-7 17 14,4-5 0,2 3 5,1 2 3,0 4 5,0 2-1,0 2 1,1 5-4,4 6-2,2 4-4,1 0-4,2 8 0,4-2-8,-2 2-7,8-3 0,-2-3-1,4-3-2,1 0 6,5-4-11,1-5 4,1-3 3,-2-7 4,1-1 3,0-5 0,1-4 9,-3-3 3,1-1 7,0-5 1,-3-1-4,-3-3 5,3-1-3,-2-5 0,-1-1-2,-2-2-1,-1-3-2,-3 0 13,-4-1-6,1-4-3,-5 1-2,-2 2-1,-4-2-7,1 2 2,-6 0-6,-1 0-4,-2-1-4,-2 3-5,-7 2-3,2-2-1,-4 3-2,1 0-6,-2 5-4,2 3-2,-4 1-1,1 3-1,3 0-4,-4 3-3,4 3-4,-4 3-15,3 4-30,1 2-33,-2 3-36,6-1-44,-1 1-42,0-1-44,0 0-50,5-3-45,-2-2-93,1 0-150,-2-1 78,7-3-212,-5-1-206</inkml:trace>
  <inkml:trace contextRef="#ctx0" brushRef="#br0" timeOffset="24159.6766">8014 13554 1826,'-4'-6'-59,"2"0"43,0-2 29,0 1 19,0 2 21,0-4 15,0 4 12,-1 2 7,3-4 2,-3 2 1,3 5-11,-3-8-8,3 8-10,-2-6-5,2 6-8,0 0-7,0 0-2,-16 14-5,11-4 0,-1 3-3,-6 5-2,0 6-2,-1 4-5,-1 7-1,-4 8 2,4 3-5,-10 17-1,10-8 3,1-3-4,2 1-1,3 1-1,4 1 2,1-1-2,8-4 0,1 4-1,7-5 2,4-1-1,13 11 5,3-7-5,4-1-10,0-13-24,-1-10-27,2 1-32,7-6-37,20 5-41,-5-11-38,-5-6-42,1-6-101,4-3-313,2-6-147</inkml:trace>
  <inkml:trace contextRef="#ctx0" brushRef="#br0" timeOffset="24531.6873">9334 13418 1721,'-10'-9'-33,"-2"1"37,4 3 32,4 1 19,-2-1 15,1 0 4,1 3-7,0-2-5,4 4-8,0-4-2,0 4 11,11-3 8,-11 3 5,24 3-5,-4 4-4,1 1 0,5 5 0,6 3-8,-6 5-3,9 6-5,-3 5-1,-3 5-1,-4 3-6,5 16-20,-9-6 1,1 16-2,-10-11-5,-6-4-16,-1 2-23,-7 1-38,-1-5-40,-2 3-48,-2-6-43,1-7-62,-6-3-130,4-2-257,0-5-138</inkml:trace>
  <inkml:trace contextRef="#ctx0" brushRef="#br0" timeOffset="24929.6524">9965 14277 1630,'-2'-7'-11,"-1"-1"35,3 3 26,-1-1 17,-2-2 10,3 3 3,-2 1-3,2 4-8,-2-8-7,2 8-8,0 0-4,0 0-9,0 0 0,0 0-4,0 0-4,11 17 2,-7-7-6,-2 1 0,4 2-2,-4 3-4,2 3-2,-2-3-15,1 1-29,0-3-29,-2 2-32,4 0-44,-3-2-28,0-4-43,0 1-92,0-1-260,0-5-52</inkml:trace>
  <inkml:trace contextRef="#ctx0" brushRef="#br0" timeOffset="25355.883">10240 14264 1451,'-2'-4'-33,"2"4"21,-8-3 13,8 3 9,0 0 7,-11 1 7,11-1-1,-9 9 4,8-6 3,-1 4 0,-1 0-3,-1 2 12,3-1-14,2 3 7,3-4 9,1 3 3,1-1 3,-1-2 2,5 4-2,0-3 2,3-3 2,0 1 1,-3-1 0,2-2 6,0-2 1,0 1-1,1-4-1,0 1 4,-1-2 3,-1-2 0,-1 1-2,-2 0 2,2-5-3,-4-1 4,-2 2-3,0-3-4,-4 1 4,0 3-2,-2-4-1,0-1-7,-4 3-8,-2-1-2,-2 0-4,0 1-7,0 1-3,-3-1-4,0 4-2,2 1 0,1 1-4,-2 0-4,0 1-15,2 4-19,-4 1-33,2 0-37,0 1-40,3 3-53,1 0-55,-1-1-96,-1 0-163,5-3-145,3 3-138</inkml:trace>
  <inkml:trace contextRef="#ctx0" brushRef="#br0" timeOffset="25806.6832">11092 13592 1737,'-9'4'11,"-1"-3"33,5 3 23,-1-2 12,6-2 5,-8 4 4,3-2 3,5-2 4,-9 3 1,9-3 2,0 0 10,0 0 5,0 0-9,0 0-14,0 0-6,0 0-11,30-11-7,-17 7-5,2 1-9,1-3-3,1 1-9,1 1-16,-3-2-34,5 1-37,-3 3-56,-2 0-59,3-3-49,-6 4-47,-2-2-94,2 2-124,-2 1-114,-2 0-91</inkml:trace>
  <inkml:trace contextRef="#ctx0" brushRef="#br0" timeOffset="26060.7994">11157 13721 1571,'-6'6'-18,"2"-3"25,-3 2 12,3-2 15,-1 2 18,3-2 27,2-3 16,-5 6 14,5-6 7,0 0 5,0 0-2,10 6-10,-10-6-8,15-2-11,-5 2-6,0-4-5,2 2-13,0-2-9,3 1-27,0-2-34,0 0-41,-1-1-44,2 2-38,-2-1-26,1-3-29,0 2-42,-2-1-68,-1-1-322,0 1-112</inkml:trace>
  <inkml:trace contextRef="#ctx0" brushRef="#br0" timeOffset="26473.9413">11455 13422 1574,'-5'-4'-55,"-2"1"39,-1 1 28,5-2 29,-5 2 22,8 2 19,-11-3 19,7 0 2,4 3 3,-10-3 1,10 3-7,0 0-7,-11-2-9,11 2-10,0 0-6,0 0-3,0 0 6,0 0 5,0 0 6,0 0 7,0 0-3,25 13-21,-10-11-2,0 2-7,2-1-3,-1 0-4,3 0-3,3 3-7,-4-3-5,0 6-2,-1-4-3,0 5-2,-2-1 1,-3 2 1,-3 5-9,-2 1-9,-7 2-32,0 0-29,-5 4-40,-4 2-36,-3 1-30,-1 5-43,-4-2-39,-2-1-88,-1-1-145,2 0-179,-1 0-146</inkml:trace>
  <inkml:trace contextRef="#ctx0" brushRef="#br0" timeOffset="29654.3859">12610 13256 332,'0'0'65,"0"0"-5,0 0-1,0 0-8,0 0-8,0 0 0,0 0 0,2-5-2,-2 5 10,0 0 6,0 0 9,0 0 7,0 0 1,0 0 3,0 0 5,0-6 1,0 6 4,0 0-2,0 0-1,0 0 1,0 0-2,0 0-5,0 0-4,0 0-6,0 0-7,-4-6-6,4 6-5,0 0-5,0 0-7,0 0-4,0 0-4,0 0-3,0 0-1,0 0-4,0 0-2,0 0-5,0 0-2,-11 12-1,11-12-2,-6 10-3,3-5 3,1 0-3,0 4 0,0-2 0,0 1-2,0 1-2,0 1 2,2 0 0,-2 0 0,2 2-2,-2 1 2,2 0-1,0 4 1,0-1 1,2 1-1,-2 1-1,2-1 0,2 0 3,-2 0-1,2 0-1,1 0 0,-1 0 2,5 0-1,-1 3 1,2-3 1,4-1 0,-2 1 3,3-5 1,-1 2 3,2-1-3,0-2 6,0-1 6,-1 0 5,3-3 1,-3 1 4,0-4 3,1-1 10,2 1 5,-2-2 5,-1 1-1,0-3-3,0 0 6,-1-3-2,0 1-2,0 0-3,1-2 3,-2 1-23,0-3 7,-1 0-3,1 1 4,-3-2-4,0-1-3,-1 1-5,2 0 0,-2-1 5,-3 1 4,3-1-4,-3 1 0,0-1 3,-2-2 0,3 0 1,-4 1 1,5 0 2,-6-1 1,2 1-2,-2-2-2,0 1 2,-2-2-6,0 1-1,0 2 8,-2-3 2,2 0-6,-5 2-1,4-2-3,-3 0 1,-2 1-3,0 0 0,0-3-3,-2 2-2,-2 0-1,5 0-4,-3 0-3,-1-1-3,0 1-3,0 1 2,-1 0 0,3-1-4,-3 0 0,2 3 1,-2-2-5,1 2 2,1 0 2,-1 1-9,-1-1 22,3 2-5,-1 1-3,-2 1-4,-2-3-1,2 2-3,0 3-2,-3-3 2,2 1-1,0 2-1,-1-1 0,0 3-2,-2-2-1,2 2-2,-1-2-1,0 3 0,2 3-2,-1-3-11,2 1-12,-2 2-8,2 0-14,0 2-8,-1-3-16,2 5-19,1 1-17,-1-1-21,3 0-25,0 3-28,0 4-32,2-3-31,-1 2-30,0-2-57,3 0-126,2-1-30,2 2-117,3-2-106</inkml:trace>
  <inkml:trace contextRef="#ctx0" brushRef="#br0" timeOffset="30570.1623">13416 13152 1534,'0'0'-65,"-2"-5"23,2 5 25,-2-5 11,2 5 20,-2-5 3,2 5 10,0 0 2,0 0 4,-2-7 1,2 7-1,0 0-5,0 0-3,0 0-2,0 0-4,0 0 0,0 0-3,0 0-3,-16 10 0,14-5 0,-4 0 1,2 0-3,0 4 3,0 0-5,0-2 2,-1 3-2,2 1 0,-2 1-4,2 0 8,0 0-6,1 5 2,0-3-3,2 1-1,-3 2 1,6 0 2,-3 0 3,2 1-3,0-1 0,0 1-3,2-1 6,1-3 0,1 1 0,0 2 3,0-3 3,3-1 4,0-1 6,1 2 9,0-4 2,3 0 4,0-2 2,0 1 1,1-1 2,0-2 0,0-1 1,1 2 4,0-5 4,0 3-1,-4-3 3,3 0-1,-1 0 2,-1-2 3,-1 0 0,2 0-3,-1-2 5,-1 0-5,2 0-1,-2-3 3,-3 1-4,0-1-1,2 0 0,-2-1-8,-1 0 0,0-2-5,-1 3-2,1-2-1,-1-2-20,-2 1 3,3-1-1,-5 2 0,2-1 3,0 1-1,-1-3 2,-1 3 5,-2-3-4,2 0 3,0 1-5,-2-1 2,0-1-3,-2 2 3,0-2-1,0 0-2,2 0 2,-5 1 0,3-1 2,-2 0-3,-1-1-2,1 0 0,0 1-2,-2 0 0,-1 2 0,3-3-2,-5 2 0,4 1-2,-5-1-3,2-1 4,0 2-2,-1 0-5,1-2 2,-4 4-4,2-3-3,-1 3 1,0 1-3,0-2-1,-2 3-4,3-2-1,-3 2 7,-2 1-4,4 0 1,-1 0-2,-3 4-2,2 0-2,-1-3 3,-2 3-5,2 3-6,-1-3-11,-2 3-7,2-2-11,0 3-16,0 3-14,3-5-17,-3 5-22,2 1-22,3-3-28,-1 3-32,3 1-30,2 3-27,-2-5-40,4 0-111,0 4-80,4-2-114,0-2-95</inkml:trace>
  <inkml:trace contextRef="#ctx0" brushRef="#br0" timeOffset="31482.5698">13855 13121 1504,'2'-5'-76,"-2"5"20,2-4 20,-2 4 20,0 0 9,2-6 15,-2 6 9,0 0 8,0 0 1,0 0 11,3-3-3,-3 3 0,0 0 0,0 0-3,0 0-2,3-4-7,-3 4 2,0 0-4,0 0-2,0 0 2,0 0-6,0 0 2,0 0 3,-3 15-5,3-10 3,0 1-2,0 2 0,0-1 1,0 0 0,3 4 1,-3-2 1,2 3 2,1-1-9,0 0 1,1 3 1,0 1 2,0-2-1,2 0-1,0 2-2,0-1 0,1-1 3,2 1 2,-1 0 6,-2-1 0,3-2 2,1 0 1,-1 0 6,2-1 5,-3 0 5,2-1 4,1-1 3,0-1-4,-1 1 3,-1-2 3,3-1 6,-2 2 0,2-4 5,-4 2 0,2-5 0,2 5 2,0-5 0,-1 2 0,-1-2-3,1 0-1,2 0-1,-3-2 1,0-3 1,2 5 1,-2-5-24,-2 2 6,3-2-5,-3 1-3,1-1 0,0-1 1,-4 2 9,4-1-11,-1-1 3,0-1 3,-3-1 4,2 0 1,-1 0 7,-2 1-5,-1-1 2,3-1-3,-2 0-2,-2 0 2,2-1 15,-1 0-5,-2 0-3,-1-1-2,0 1 0,3-2-6,-6 4-2,3-4-8,-1 0-3,-4 1-1,3 2-1,-2-2-5,0-1 0,-5 2-2,3-1-2,0 0-2,-2 1-1,-2 1-3,0-2 0,0 4-2,1-1 0,-2 1-5,-1-1-1,1 1 0,-1-1 0,-4 3-1,4 0-4,-1-1 2,-2 3-4,0-3-1,3 4 0,-3 0-1,2 0-3,-1 1-5,0-1-9,2 2-16,-1 2-19,1-1-15,1 3-34,-3-2-21,4 4-32,-2 1-30,1 0-40,1 1-42,1 3-40,-1 0-97,1 0-149,3 1 78,-1 1-124,3 1-98</inkml:trace>
  <inkml:trace contextRef="#ctx0" brushRef="#br0" timeOffset="33793.9029">15064 12976 1462,'0'0'-98,"0"0"28,0 0 12,0-5 14,0 5 6,0 0 7,0 0 10,0 0 8,0 0 5,0 0 10,0 0 4,0 0 0,0 0 4,0 0-1,0 0 2,0 0 6,0 0 6,0 0 1,-13 13 2,11-9-1,0 0 0,-2 1 0,2 1 0,-2 0 6,2 1-1,-2 3 2,2-2 7,-3 4-2,3-3-4,-3 2-1,5 0-6,-2 3 1,0-2 0,2 1-1,0 1 5,0 3-3,2 0 26,2-1 3,1 1 1,2-1-1,-1 5-1,4-1-3,-2-3 0,6 1-2,-2-1-2,1-2-1,-1 1 0,4-1 5,-2-4 3,-2 1 5,4-3 6,-4-1 6,1 0 7,0-3 0,0 1-5,-1-4 6,-2 0-2,3-1 0,0-1-27,-2-1 1,-1-1-1,1-2-3,2-1-4,-5-1-1,4 0 9,-2-2-3,-2-1 0,-2-1 7,2 0 21,-3 1 5,1 0-9,-4-2-4,5 1-1,-5-2-2,2 1-6,-4 0-9,2 0-3,-4-2-3,0 2-4,2-2 2,-2 1-4,0 0 0,2-1-7,-4 0-1,-1 2-2,1-3 0,0 2-2,-3-1-2,3 2-4,-2 0-1,0 0-4,-4-1-2,2 2 1,2-1-3,-2 0-2,-3 1-1,3 1-2,-1 0-2,-2 1-3,1 1 1,0-2 0,-2 1-1,2 3 0,2-1 1,-3 0-3,1 2-2,1 1 1,-2 1-3,1-1-1,0 3-3,-2 0-10,2 0-15,0 3-11,-1 1-16,2 0-14,-1 1-19,1 1-14,-1 1-19,2 1-22,-1 3-25,0-1-27,3 4-33,2-1-24,2 0-29,-2 0-73,2-1-109,4 0-18,0 1-52,2-2-41</inkml:trace>
  <inkml:trace contextRef="#ctx0" brushRef="#br0" timeOffset="34536.2665">15621 13060 1368,'0'0'-44,"-2"-7"27,2 7 11,0-6 21,0 6 14,0 0 12,0-7 6,0 7 3,0 0-1,2-4-2,-2 4-3,0 0-6,0 0-2,0 0-2,0 0-1,0 0 0,0 0 5,0 0 3,-10 15-3,10-8 3,-2 1 0,0 1-3,0 0-2,2 4-1,-4-2 0,3 2-2,1-1-2,-2 2 0,2-2 1,0 2 4,2 1 2,-1 0-1,5-1 1,-2-1-1,2 0 5,-2 0-1,4 2-1,1-4 5,0 0 4,1-2 4,1 1 4,-1-1 4,3 1 3,0-4 2,-1 1-3,4-1 2,-4-1-1,3-1-1,0-2 3,0 0 0,-2-2-13,4 0-4,-1-2 0,-1-1 0,2 0-1,-2 0 1,-1-3 1,2 1-5,-2-2-1,-1-1-2,0 3 5,-1-2-8,-1-1-1,-1-1 4,1 1-5,0-1 5,-5 0-8,2 1 6,-2-1-2,0 0 1,0 0 0,-2-1-5,-2 1-4,0-3-1,0 0-1,-4 1-3,2 0 0,-4-1-4,0 0-4,-2-1-2,0 2 3,-2-2-3,0 2-3,0-1 1,-4 0 12,2 1 0,-2 2-2,-1 0-4,0-1 0,0 3-7,1-1 3,-4 1-7,4-2 2,-3 5-5,2-1 2,-1 1-3,1 2-1,-1 0-3,0 2-1,2 0-1,-1 0 0,0 2-3,-2 2-5,1-1-14,-2 3-21,4 2-20,0-1-9,-1 1-28,2 2-25,-2 0-31,3-1-37,2 0-42,-1 2-37,2-2-60,3-2-122,0 3-81,2-3 76,4 1-90,2-3-53</inkml:trace>
  <inkml:trace contextRef="#ctx0" brushRef="#br0" timeOffset="35211.7348">16284 13009 1419,'-4'-8'-53,"4"8"20,0-5 19,0 5 10,0 0 11,-2-4 7,2 4 2,0 0-1,0 0 13,0 0 3,0 0 4,0 0 1,0 0 6,0 0 5,0 0 2,-7 13 12,5-4 1,2-5 4,0 7 0,0 0 0,-2-2-1,4 2-7,-2 2 0,2 1 0,1 0 5,-1 1-2,0-1-2,0 1-1,4-2 1,-2 2 2,2-2 4,2 1-4,-2-4 8,2 5-7,0-6-3,1 2 1,2-2 0,1 1 2,-1-3 4,1 0-3,-1-3 4,2-1 3,1-1-15,2 0-9,-2-2 1,1-2 1,2-2-4,-3 1 0,3-1 7,-1-1 0,-2-2 0,1-1-1,-2 1 4,0-1-6,-3-1 23,0-1-5,2 1-5,-4-3-4,-2 1-2,0 1-2,1-3-1,-3 1-4,-2-1-5,0 1-7,-2 0 1,0-2 0,-2 1-7,0-3 1,-2 3-1,-3-2-5,1 2-1,-2 0-5,-3-1-3,0 1 0,1 2-3,-2-1-2,-2 2-7,2 3 2,-4-1-2,2 2-4,-3 3-14,3 0-26,-4 3-22,1 3-35,-1 0-36,-6 5-53,1-1-61,2 6-66,-5-1-125,-1 5-149,-1 2 78,3 3-215,1 2-216</inkml:trace>
  <inkml:trace contextRef="#ctx0" brushRef="#br0" timeOffset="37650.1372">16963 12898 1768,'0'0'-137,"0"0"23,0 0 13,0 0 16,0 0 15,0 0 10,0 0 13,0 0 7,0-5 9,0 5 5,0 0 6,0 0 3,0 0 9,0 0 6,0 0 10,0 0 0,0 0 5,0 0 12,0 0 0,0 0 13,0 0 5,0 0 5,0 0 8,0 0 4,0 0 0,0 0 7,0 0-1,0 0 3,0 0 3,0 0-1,0 0-3,0 0-3,0 0-1,0 0-4,0 0-6,0 0 1,0 0-2,0 0-1,0 0-3,0 0 0,0 0 2,0 0-7,0 0-2,0 0 0,0 0-4,0 0-3,0-8-3,0 8-3,0 0-3,0 0-4,0 0-4,0 0-2,0 0-5,0 0-4,0 0 2,0 0-3,0 0 0,0 0 1,0 0-1,8 20 0,-6-15 0,-2 1-2,2 1 3,0-1-1,-2 4 2,2-3 2,-2 1 5,2 1 5,0 1 1,-2 0 1,2 1 0,0-2-1,0 2-1,0 1-3,0 0 3,0 1-4,2 0-1,1 2 0,-3 1 5,3-1-8,-1 2 2,-2-4-2,2 2 0,0 1-3,-3-3 1,5 0-2,-2 0 3,-3-2-5,4 0 0,-3-2 1,0 1 0,-1-3-3,2 1 2,0-3-2,-1 4 1,-2-4-1,2 1 1,0 0 0,-2-3 1,0-3 5,3 9 6,-1-4 8,-2-5 10,0 5 5,0-5 5,2 5 3,-2-5-4,0 0 6,0 0-4,0 0-4,0 0-3,0 0-6,0 0 6,0 0-6,-2-20-2,4 14-4,-4-1 1,2-1-8,0 1-1,0-1 3,0 1-5,0-3-4,0 2-1,-2-1-2,2 0 3,-3-3 20,3 0 3,-2 4-5,2-5-5,0 4-9,0-3 0,-2 0 8,2 2-1,0-2-12,-2 1 1,2 0 9,0-1 0,-3 0-8,0 1 0,3 1-2,-1-1 0,1 0 1,-2 1-4,0 0-1,2 1-2,-2-2 5,-1 1-1,3 3-5,-1-1 3,-1-2 1,0 3-2,-1 1-1,3-2 0,0 2 0,-3-1 4,3 2-6,-1-1 6,-1 2-3,2 4-5,-2-7 2,2 0-4,0 7 1,-2-5-6,2 5 7,-2-6-11,2 6 7,0 0-1,0 0-1,-2-6 5,2 6-4,0 0-6,0 0-1,0 0-3,0 0-1,0 0-6,0 0-10,0 0-10,0 0-17,0 0-11,0 0-22,0 0-28,0 0-33,0 0-47,-4 17-48,4-12-51,-2 0-135,2-1-106,-3 2 83,1 1-97,0 2-53</inkml:trace>
  <inkml:trace contextRef="#ctx0" brushRef="#br0" timeOffset="42399.8788">14964 14016 701,'0'0'97,"-6"2"-17,6-2-14,0 0 0,-6 4-20,6-4-4,0 0-4,0 0 6,0 0 5,-6 3-7,6-3-2,0 0-3,0 0-3,0 0 8,0 0 1,0 0 4,0 0 8,0 0 6,0 0 2,0 0 1,23-4-5,-17-1-4,-6 5-4,19-1-6,-8-3 8,1 2-2,4 2-1,0-4-3,4 3-4,1-2-3,4 0-2,-1 1-4,6-2 0,1-1-2,-1 5-20,9-5 2,4 0 0,-1 0 0,1 0 5,9-3-1,3 1 7,1-1 1,3-1-2,-2 0 2,3 0-1,1 1-4,-2-1-1,17-6 2,-9 4-4,-13 1 3,1 0 0,2-1-3,-3 2 0,-2 1-2,1 1-2,-8-1 2,-3 0-3,-2 3 1,-1-2 1,-1 0 0,-9 3 0,1-1-1,0-1 3,-5 2-2,-4 3 3,0-4 4,-1 4 3,-2-3 6,-4 2-8,4 0-2,-6-1-4,-2 2 1,5 0-2,-7-1-6,-1-1-18,2 3-24,-2-2-33,-7 2-43,11-3-40,-11 3-39,6-2-41,-6 2-75,0-6-108,2 4-147,0-2-60</inkml:trace>
  <inkml:trace contextRef="#ctx0" brushRef="#br0" timeOffset="42976.0118">16603 13641 1420,'-6'-1'-63,"6"1"19,0 0 13,0 0 19,0 0 11,0 0 21,0 0 11,0 0 14,0 0 11,-10-2 7,10 2 5,0 0 6,0 0 4,0 0-5,0 0-2,0 0 4,0 0 1,0 0-2,0 0-4,0 0-5,0 0 4,0 0-5,18 8-2,-10-7 1,0 1-2,0 2 0,3 0-2,-1-3-3,1 5 1,2-2-5,1 0-4,4-1 4,-4 4 4,5-5-24,1 5 6,-4-3 1,4 0 0,-4-1 1,-1 1-14,-2 0 2,0-2 1,-3 0-5,0 2-2,2-3-1,-4 1 0,0 0-2,0 2-1,-3-1 0,1-3-1,-1 5-1,-1-2 5,0 2-1,-2-1 1,0 3 9,-2-2-10,-2 3-4,-2 1 19,-2 3-3,-3 1 1,-4 7-2,1 0-7,-4 0-9,-2 4-32,-2 0-35,1 0-46,1-2-48,0 3-53,2-5-51,-1-4-69,2 1-126,2-4-21,1-2-120,-1 0-85</inkml:trace>
  <inkml:trace contextRef="#ctx0" brushRef="#br0" timeOffset="46858.019">16991 12862 1456,'0'0'-96,"0"-5"18,0 5 13,0 0 10,0 0 10,0-7 12,0 7 2,0 0 6,0 0 0,0 0 4,0 0 4,0-5-3,0 5 5,0 0 2,0 0 3,0 0 6,0 0 4,0 0 1,0 0 5,0 0 8,0 0-7,0 0 4,0 0 3,0 0 2,0 0-2,0 0 4,0 0 0,0 0 1,0 0-7,0 0 3,0 0 4,4 17 0,-3-13 8,2 4-13,-3-3-1,3 3 4,-1-1-2,-2 4-3,2-3-1,1 2 7,-1 0-3,0-1 0,0 0 2,0 3 2,2-2 5,-2 1-2,1 2-2,3-1 0,-4 1-5,1 1 7,2-1 0,-3 2 5,1-2 1,3 1 1,-4 1 6,2-2-2,1 1 1,-3-2-1,-1 1 0,4-2 0,-3 0 2,1 2-1,2-5-1,-3 1 1,1 2 1,0-4-4,2 2 1,-5-3-3,5 2-2,-3-3 0,-2 2 3,2-2 5,0 1 4,-1-2 11,-1-4 12,0 7 1,3-3 6,-3-4 2,0 6 1,0-6-9,0 0-3,0 0-3,0 0-5,0 0-9,0 0-5,0 0-6,0 0-4,-3-17 1,2 10-2,-1 0-5,2-1-4,-2 1-1,2-1 0,-2-1 0,2-1-4,-3-2 1,1 3-1,0-2-3,-1 0 0,3-1-3,-3 0-2,2-1 2,1 1-2,-2 0-1,0 0 0,0-2 1,-1 4 0,2-4-1,-3 3 1,2 0 1,-1 1 2,2 0 1,-1-2 0,0 5 1,-1-3 0,1 1 0,0 1 0,2 3 0,-2-2-2,-1 0 1,3 1-1,0 6 2,-4-9 1,4 3-1,0 6 2,-2-7-3,2 7-1,-2-6-5,2 6 1,-2-4 0,2 4-1,-3-5-3,3 5 0,0 0-3,0 0 0,0-6-1,0 6 0,0 0 0,0 0 0,0 0 0,0 0 0,0 0-1,0 0 3,5 19 0,-3-11-1,0 1 4,-1 1-1,5 3-3,-2 2 4,1 0 1,-3 0-2,1 3 1,2-1 2,-1 0-2,0-1 0,0 1 2,-2 0 1,2-2-3,-1-1-1,1 3 5,1-5-5,-3 0 2,0 0 1,-1-4 0,2 5 1,-1-6 1,-2 2-3,2-1 4,0-2 1,-2 1-1,1-1 7,-1-2-4,0-4 2,3 8 12,-3-4-5,0-4 2,0 0-5,0 0-1,0 0-3,0 0 1,0 0-5,0 0 0,-3-22 5,2 15-5,-1-1-3,0-1 1,0 0 2,-1-1-2,2-2-1,-1 2-2,0-3 1,-3 2-1,3 0 0,0-2 1,-4-2 1,5 1-4,-1 1 1,-2-1-1,1 0 2,2 1-2,-1 0-1,0 2 4,0-1-2,-2 0-1,2 1 4,0 2-5,-1-1 0,1 2 3,0 0 0,0-1-2,2 4 4,-3-3-6,3 2 0,-3 0-3,2 3-2,1 3 0,0-8-1,0 8-2,0 0 0,0 0 5,0 0-1,0 0-1,0 0 3,1 25 0,2-14 2,0 1-8,-1 5-9,0 0-12,0 2-20,1 0-27,-1 4-31,0-2-38,-1 4-45,2 0-42,-3-3-96,0-1-162,0 2-130,2 4-121</inkml:trace>
  <inkml:trace contextRef="#ctx0" brushRef="#br0" timeOffset="48834.333">17116 13597 1563,'0'0'-95,"-4"4"18,4-4 14,0 0 18,-2 6 10,2-6 12,-3 5 12,3-5 15,0 0 12,0 0 21,0 0 8,0 0 6,0 0 0,0 0 3,0 0-1,24-9-3,-18 6-1,-1-1-6,3 2 0,-3-2-4,1 0-3,0 1-1,-2-1-1,0 0-3,0 0 0,1-1-2,-5 5-2,7-5-3,-5 2 2,-2 3-5,0-7-2,0 7 1,0-7-2,0 7 1,-6-5-6,6 5 1,-12-5-2,6 4-2,-2-1-2,8 2 1,-19 2 2,8-2-5,0 1 0,-2 4-2,3-4 0,-1 1 1,1 2-1,0 1-4,-1-2 3,2 1 0,0-1 0,1 2 0,2 0 1,0-1 0,4 0 4,-2 1 6,2-1 7,2-4 8,0 8 3,0-8 1,4 5 1,2-3 0,-6-2-2,13 0-2,-3 0-4,1 0-1,-2-2-3,1 1-3,0-2 3,-2 2-5,4-1 1,-4 0-1,-1-2 3,1 2 3,-2-1 2,0-1 2,-1 2-3,-5 2 0,5-6-5,-2 1-1,-3 5-2,3-5 0,-3 5-4,0 0-2,-7-6 0,7 6-1,-9-1-3,9 1 0,-12 1 2,12-1-5,-15 3 2,7-2-3,1 4 0,-2-3-1,0-2 0,4 2 1,-1 3-2,-1-1 0,1-2 0,-1-1-2,3 3 3,4-4 0,-6 4 4,4 0 4,2-4 7,0 0 2,0 0 6,8 5-3,-3-2-3,-5-3 0,19-3 0,-9 2 1,0-1-5,4-2 2,-4 0-2,3 2 0,-3-3-1,1 3 6,-2-2 12,-1-1-4,-2 3 4,-2 0-7,0-3-4,-4 5 1,2-4-7,-2 4-2,0 0 1,-12-4-3,12 4 2,-15 0-3,7 0-2,8 0-1,-15 3-3,5-3-1,10 0-5,-13 4-20,6-3-20,7-1-26,-13 2-27,9 3-36,0-3-44,0 3-42,-1-1-57,5-1-125,-1 1-76,1 2-53,0-2-32</inkml:trace>
  <inkml:trace contextRef="#ctx0" brushRef="#br0" timeOffset="52554.3828">9190 15744 1347,'0'0'-45,"-5"-1"30,5 1 25,0 0 26,-2-10 11,2 10 13,-2-4 13,2 4 8,0-5 3,0 5-1,0 0-1,-5-6-8,5 6-10,0 0-7,0 0-10,0 0-6,0 0-3,0 0-4,0 0-4,7 19-3,-5-10 0,-1 1-5,3 4-1,-2 0-2,2 0-3,-2 1 2,1-2-4,1 3-1,-2-5 1,0 2 0,0-2-2,0-1 0,0 0 1,-1-2 9,-1 1 17,3-1 13,-1-1 9,0-2 5,-2-2 4,2 2-1,-1 0-1,-1-5 0,4 5-9,-4-5-6,7 4-5,-7-4-5,8 0-5,-8 0-4,11 0-7,-11 0-2,14-4-1,-14 4-3,15-2-3,-4 2-5,-3 0 3,-8 0-3,20 0-1,-8 0-4,-2 0 1,1 2-3,2-2 3,0 4-18,-3-4 2,2 4 1,2-1 0,-4 3-1,2-4 4,-3 4-1,4 1 7,-2-1-4,-1 2-1,-2-1 0,4 3 0,-6 0 4,2-1 0,-2 2 5,-3-3-3,2 2 4,-2 2 2,-1 0 1,-2-2 0,0 1 3,-2 2-4,-1-3 0,-2 4 0,0-1-1,-1-2 0,0-1 2,-3 2-1,0-3-3,1 2-1,-2-3-8,-1-1-21,-2-1-28,0-1-34,3 0-43,-2-2-46,0-3-47,2 0-47,0-3-92,-1-2-128,2 0-113,1-2-100</inkml:trace>
  <inkml:trace contextRef="#ctx0" brushRef="#br0" timeOffset="53024.4655">9152 15798 1561,'0'0'-37,"0"0"25,0 0 17,0 0 15,-11 0 16,11 0 7,0 0 8,0 0 8,0 0 8,11-14 9,-5 11 2,0-1 3,5-3 1,-1 2 1,3-2 3,2-1 0,2 1-4,-1-5-2,4 3-5,0-4-2,0 4-21,0-2-3,-2 3-5,1-4-5,-4 4-5,2 1-2,-5-3-6,2 6-2,-4-4-7,-2 4-24,1-1-38,0 2-43,-5 2-48,-4 1-41,0 0-85,0 0-115,0 0-269,0 0-144</inkml:trace>
  <inkml:trace contextRef="#ctx0" brushRef="#br0" timeOffset="53383.6568">8726 15770 1642,'0'0'-89,"-2"-7"11,2 7 12,0 0 13,-2-7 0,2 7 5,0 0 3,0 0 12,-13 14 9,8-6 11,-1 4 8,2-2 12,0 3 1,-1 7 12,1-5 11,0 7 22,0 3 13,2 2 2,0 0-3,2 3 8,2 3 6,0 2-4,4 5-5,5 2 3,3 6-2,4 0-4,8 13-3,5-4-7,3-2-4,8-2 4,3-9-7,3 1-7,7-8-3,1-4-23,-5-11-50,-5-6-43,5 1-59,-7-9-74,2-7-134,-1-2-183,2-3-30</inkml:trace>
  <inkml:trace contextRef="#ctx0" brushRef="#br0" timeOffset="53757.5926">9946 15605 1396,'-4'-6'-11,"1"5"21,3-6 17,0 7 11,5-7 12,0 5 7,2-3 4,4 3 4,1 2 2,4 0 0,2 2 0,2 5 0,5 0-1,5 7-2,-3 4 0,7 6-3,-3 3 9,-1 7 1,-4 1-2,-2-1-1,-2 5-2,-8-5-5,-2 3-1,-6-2-5,0-1-5,-6-3-3,-2 1-6,0-2-3,-2 1-23,-2-3-33,-2-5-49,-4 2-54,4 1-68,-2-4-100,-1-6-149,0 1-176,5-2-113</inkml:trace>
  <inkml:trace contextRef="#ctx0" brushRef="#br0" timeOffset="54056.8195">10619 16152 1723,'-2'-4'53,"2"-1"30,0 5 16,-2-7 3,2 7 2,-3-7-5,3 7-11,0-6-6,0 6-9,0 0-5,0 0 1,0 0-5,0 0-7,0 0-2,18 13-6,-14-6-5,0-2 1,0 3-6,-2 2-17,1 1-27,-1-1-41,0 1-41,-2 2-46,2-5-32,0 1-41,1 0-35,-3-1-82,0 1-294,2-4-114</inkml:trace>
  <inkml:trace contextRef="#ctx0" brushRef="#br0" timeOffset="54473.9599">10772 16191 1693,'3'-9'14,"0"4"30,-3-1 15,0 6 10,5-8 4,-5 7-3,2-5-12,-2 6-4,0 0-6,0 0-9,0 0-1,0 0 0,0 0-7,0 0 0,2 15-6,-2-9 0,2-1 2,0 4-2,-1-4-3,2 3 1,-1-1-3,0-1 0,4-3 0,-1 2 1,-2 2 0,4-2 3,-2-2 6,2-1 2,1 1 2,-2-3 3,-6 0 3,14 0-4,-14 0 2,16-3-1,-10 1 1,2-3-3,-2 2 3,3-4 0,-5 1 2,3-2 0,-3 1-3,-1 1 0,0-1-4,-1-2-4,-2 1 0,0 0-2,0-2-2,-5 2-5,2 3-2,-1-2-1,-3-1-1,-1 1-1,-1-1-3,0 6 0,-1-5-2,-1 5-4,2 1 0,-1-3-2,-1 2-1,1 2 1,0 0-23,-1 2-21,2 2-34,2-4-38,-3 1-55,4 5-50,-2-6-94,4 3-171,4-3 25,0 0-96,0 0-56</inkml:trace>
  <inkml:trace contextRef="#ctx0" brushRef="#br0" timeOffset="54843.662">11771 15577 1494,'-12'5'25,"3"-3"25,0-2 14,3 2 9,6-2 5,-9 2 6,6 1 7,3-3 16,0 0-1,0 0-2,0 0-4,0 0-9,0 0-8,38-7-8,-19 0-7,0 1-21,6 0-38,-2 0-49,3-1-52,-1 2-48,-2-3-49,1 2-59,-2-1-110,-2 2-214,-3 4-74</inkml:trace>
  <inkml:trace contextRef="#ctx0" brushRef="#br0" timeOffset="55036.0949">11909 15726 1503,'-6'5'-41,"4"-1"23,2 4 32,0-8 28,2 7 21,2-4 16,4 0 1,0-1-6,6 1-6,0-1-7,2-2-4,6 0-4,-4-2-25,5-3-46,0 5-56,1-6-52,2-6-56,-2 3-114,-3-2-169,0-2 27</inkml:trace>
  <inkml:trace contextRef="#ctx0" brushRef="#br0" timeOffset="55237.5984">12235 15371 1223,'-7'-9'15,"1"-2"28,2 7 17,0-2 6,2 2 2,-2 0-1,4 4-8,0 0 1,0-6 10,0 6 5,0 0 7,0 0-1,18 10 1,-9-6-3,2 5-1,-1 4-8,1 4-3,-1 3-6,1 3-3,-2 3-5,-1 9-6,-5 1-5,-3-4-29,0 7-36,-3-2-48,-1 0-55,-3-2-65,-1-6-121,0-2-333,-1-2-142</inkml:trace>
  <inkml:trace contextRef="#ctx0" brushRef="#br0" timeOffset="57300.2899">13051 15158 1695,'-3'-10'-42,"-1"6"23,0-3 18,0 2 5,-3-3 11,3 1 4,-3 2-4,3 0-2,-2 0-1,2 3-2,-4-1-5,8 3 4,-15 3-7,15-3 3,-13 7-5,9 2 1,-3 0 3,3 4 11,2 7-16,0 1 4,2 1 2,2 5 2,2 2 2,2 2-1,3 4 1,1 0 3,6-5-3,-2 1 2,3-3 2,2 0 7,2-4 1,1-3 10,2-2 10,2-4 6,-3-4 6,3-2 1,-2-1 0,-4-6-1,2-2 4,-4 0 5,1-2 5,-1-3 2,-2-1 7,-1-2 1,-3-1-1,2-2-1,-6-3 3,0 1-13,0-4 0,-5 0-8,0-4 4,-3 0-6,-4-4-6,-1 2-5,0-3 0,-1 4-9,-2-4-4,-3 4-1,3 0-3,-3 3-2,-2 0 0,3 3-4,0-3-6,-3 6 0,2 0-5,1 3-2,-3 3-1,-3-1-3,2 4-4,0 2-11,-2 2-11,-4 2-10,0 2-15,3 4-19,-4 2-20,0 1-27,3-2-29,4 3-34,4 1-21,-1 0-13,5-3-22,2 4-72,4-5-347,2 0-147</inkml:trace>
  <inkml:trace contextRef="#ctx0" brushRef="#br0" timeOffset="57800.7156">13762 15135 1649,'-4'-3'-86,"0"-2"15,4 5 8,-7-3 13,7 3 11,0 0 14,-11 0 9,11 0 11,-8 8 6,4-5 10,-1 6-1,3 1-1,-2 1 7,2 3 3,-2-1 0,4 0 2,0 2 3,0 1-7,2-1-2,0 2 6,0-2-7,4-2 1,1 3 0,-1-3-3,3-1 9,-1 1 2,1-5 11,1-3 16,0 3 11,2-6 4,-2 0 7,0-2 3,1 0 3,0-2 0,-3 0 1,1-6 0,1 3 3,-2-3 0,2-1 4,-2-3 0,-2 1-4,0-2-6,-2 2 0,-4-4-7,2-2-4,-4 2-10,-2 1-3,0-3 0,-2 2-6,-2 1-1,-2-3-5,0 5-3,2 0-2,-5 1-7,3 0-1,-1 2-5,0 1-6,1 1-4,-4 2 1,4 1-7,-2 4-10,1 2-19,0 2-24,-1 1-29,0 2-36,5 4-35,-1 1-39,3 0-40,-2 2-43,7-2-116,-2-1-283,2 0-163</inkml:trace>
  <inkml:trace contextRef="#ctx0" brushRef="#br0" timeOffset="58312.2418">14134 15080 1792,'-2'-4'-19,"0"-2"21,2 6 3,-2-8 0,2 8 5,-4-3-10,4 3-2,0 0 3,0 0 0,0 0-1,-13 10 7,11-7-5,0 5 1,0 1 4,2 2-3,0 1 0,2 0 3,0 2-1,2 0 1,1 2-1,1-1 4,2 2 1,3-4 1,-2 0 3,3-1 6,-1 0 10,4-3 6,0 0 0,1-1 7,2-2 6,-1 0 0,2-3-2,-1 0 2,4-3-1,-5-3 3,1 0 5,2-3 4,-4-2 5,-1 2 2,0-1 4,0-3 2,-5 0 1,2 2 1,-2-5-8,-4 2 13,-2-2-14,-2 1 4,-2 0-9,-2-1 6,-2 0-8,-4 0 0,0 0-3,-4 2-12,0-5-2,-3 5-7,0-2-20,-2 1-4,1 2 0,-2 0 0,4 3-4,-1-1-2,0 3-6,-3 1 1,5 2 0,-4 2-3,4 0-15,-2 4-25,0 1-27,2 1-35,1 2-37,-2 2-46,6 0-37,-2 5-40,4-6-95,-1 4-145,7-2-104,2 2-107</inkml:trace>
  <inkml:trace contextRef="#ctx0" brushRef="#br0" timeOffset="58945.9636">15363 14875 1582,'-5'0'-52,"5"0"9,-6-5 9,6 5 0,-10 0 6,10 0 10,0 0 4,-14 8 14,8-3 16,2 2-3,0 0 15,0 0 5,0 2-4,2 3 2,-3-1 2,3-2-5,0 4 1,2 0 2,0-1-1,2 1 5,3 0 4,-3 0 6,4-1 5,0 0 6,2-4 7,4 3 2,0-4 2,0 1 5,6-2-1,-1-3 1,-2 1-1,6-2-1,-5-2 6,2 0-1,1-2 5,-5-2 4,4 1-2,-4-1 0,-2-2 6,2 0-12,-2-2-2,-3 0 6,1 1-9,-1-3-16,-4 1-2,1 1-4,-2-3 3,-2 2-4,-2-3 1,0 0-9,-4 1 4,0 0-8,-3-2-3,-2 2 0,1-1-3,-3 1-9,1 1-1,-3-4 0,0 6-2,0 0-6,1-2 1,-3 4-5,0 0-3,1 2-1,-4 1 0,4 3-4,-4 0-1,4 3 3,-3-3-7,2 4-19,-2 2-19,3 1-21,0 3-25,2-3-32,2 5-28,-2 0-35,4-1-34,4 0-30,2 1-43,2 0-96,2-5-98,2 0-74,3 3-62</inkml:trace>
  <inkml:trace contextRef="#ctx0" brushRef="#br0" timeOffset="59407.7646">15883 14857 1480,'-1'-4'-21,"-3"-2"10,-2 2 7,6 4-2,-5-5-2,0 3-2,5 2 9,-10 0-4,10 0 11,-11 5 2,5 1-1,2 0 1,-2 3 7,2-1 0,0 5 3,-1-3-3,4 1-3,-1-2 5,4 3 0,-1 1 6,4-3 12,0 1 12,2 1 11,3-3 3,1-1 5,1 0 5,4-2 3,-2 0-6,4-5-1,-2 1 0,3-2 2,-2 0-1,2-3-1,-1 3 4,-2-8 3,-1 1 3,2 2 4,-4 0 2,-1-3 2,-1 0-1,0-1-2,-5-4 21,0 6-12,-4-3-6,-2 0-2,-2-4-8,-2 1-4,-4 0-11,-1 0-6,-3 1-6,1 0-4,-2 1-7,-4 2-1,2 0-13,-1 4-3,-4-1-2,1 2-7,2 4-39,-4 0-41,-1 4-48,2 2-47,-1-1-67,-1 4-68,5-1-151,-4 4-82,4 0-148,2 0-175</inkml:trace>
  <inkml:trace contextRef="#ctx0" brushRef="#br0" timeOffset="61060.6249">16488 14638 1707,'0'0'-88,"-3"-5"27,3 5 21,0 0 23,-2-5 20,2 5 10,0-8 10,0 8 10,0 0 9,0 0 2,0 0 6,0-5-4,0 5-3,0 0 0,0 0-5,0 0-7,0 0 0,0 0-4,0 0-9,0 0 1,-2-6-6,2 6 3,0 0 1,0 0-4,0 0 1,4 19-1,-1-14 1,-1 4 1,0 0 0,0 2 5,2 1 0,-2 1 1,2 1-1,0 3-1,0-4-4,1 5 1,-1-1-1,3 0-2,-3-3 0,-1 4-2,2-3 3,-1-2-4,3 2 3,-3-3 9,-2 1 2,0-3 3,2-1-1,-2 1 11,1-2 13,-1-3 9,0 3 12,0-3 13,-2 2 27,0-7 0,3 9-4,-3-9-26,0 0-5,-3 4-4,3-4 5,0 0-3,0 0-3,0 0-3,-2-21-7,-2 12 0,4-1-4,-5 2-2,3-3 3,0-1-1,-2 0-5,0-1-5,0-2-2,-1 4-1,1-2-2,0-1-4,0 0 0,2 5-1,-2-4-3,-1 4 3,3-4 1,-3 4-2,3 0-4,0-1-1,-2 1-2,4-1-4,-2 2 2,0 3-6,0-3-2,2 2-4,-3 1 0,2-1-3,1 6-4,-2-7 1,2 7-9,-2-8 6,2 8-10,-2-6 1,2 6 0,0 0 0,0 0-1,0 0-2,0 0 1,0 0 4,0 0-3,0 0 1,6 17 2,-5-9-1,4 5 1,-1-1 1,0 1 3,0 1 1,1 3-5,2-2-1,-3 0 1,2 2 2,0-2-8,-2 1 0,1-1-3,1-2 5,-2 0 0,0-3-2,-2 0 9,3-1-2,-3 1-1,0-5 3,3 3 3,-3 0 3,0-5-1,0 1 1,-2-4 0,0 0 0,0 0-1,0 0-3,0 0 0,0 0 4,0 0-4,0-21-1,-4 14-1,0-7 2,-1-1-2,1 0-1,-3 3 4,1-4-4,2 0-1,0 1 0,-3 1 2,2 0-2,2 5 1,1-4-2,-3 3 0,4 3-1,-4-2-16,3 2-34,-3 0-39,3 2-51,0 1-36,2 4-40,-6 0-52,6 0-41,-7 9-67,4-1-151,1 0-3,-3 3-143,3 2-170</inkml:trace>
  <inkml:trace contextRef="#ctx0" brushRef="#br0" timeOffset="63410.6368">7309 13165 555,'-2'-7'121,"2"7"-44,-6-6-14,0 4 6,6 2 6,-18-5 2,8 2-12,-3 1 1,-4 2-1,0 0-1,-4 2 10,2 1 1,-3-3-2,4 2-7,1 1-3,0-1-6,2 1-9,2 0-6,0 3-4,3-3-4,0 1-3,1 1-2,1 1 0,1 2-6,-2-1 1,4 4-3,0-2 0,1 2 1,2 2 6,0 2 15,0 0-3,2 3 1,0 2 0,0 0 3,4 3 5,-2 4 7,2-1-3,4 6 4,3 3 3,0 3-2,2 3-24,0 9-5,10 16 3,-3 4 5,4 1 3,-3 3 3,2-1 2,2 5 5,-1 1 1,-1 1 4,1-2 5,-1 4-9,-2-2 7,-1-3 0,3 4 7,-3 3 1,0-1-8,1 1 1,2 0-2,-2 4-5,1-1 4,1 5-1,0-2-2,2 3 2,3 0-8,0-3-1,-1-4-4,0-1-3,2 2 7,-2-2 8,-3-7 0,4 1 4,-2 2-3,0-3-1,-3-2-1,-1 1-1,-2-3-2,-1-4-2,0 4-3,-4-4-1,-3 1-2,0-9-1,-4-9-2,0-2 2,-5 0 1,5-1 0,-6-4-2,2-4 2,-1-4 0,-3 0 0,2-3 0,-2-7-4,0-2 1,0 1-1,0-6 4,2-4 2,-2 2 9,0-5-1,0-1-2,0-4-2,0 3 0,0-4-6,2-1-2,-2-1-5,2 0-5,2-5-5,-4-1 0,12 0-2,-3 0-4,-9 0 0,26-7-4,-10 5-3,3-4 0,5-1-1,4 1 0,6-6-11,0 3-17,6-3-24,10 0-32,1 0-36,2 0-39,2-1-45,0 0-55,-2 0-48,25-2-71,-21-2-88,-1 0-192,-5 5 87,1-5-364,-3 3-403</inkml:trace>
  <inkml:trace contextRef="#ctx0" brushRef="#br0" timeOffset="69321.7659">17974 2227 295,'0'-6'153,"0"6"-50,0 0-24,-4-6 1,4 6-13,0 0-4,0 0-4,0-5-9,0 5-4,0 0-8,0 0-3,0 0-6,0 0 1,0 0-5,0 0 13,0 0-1,11 17-2,-7-8 3,0 2-2,-3 5 23,2 1 8,-1 4-8,-2 0-1,2 2-8,-2 4-3,2-3-4,-2 3-4,-2 0-1,2-5 5,0 0 5,0-2-6,-2 0-1,2-3 1,0-4 5,0 0 8,0 0 6,0-1 3,0 0 4,2-3 1,-2-1-3,0 1 1,0-3-3,3 1-3,1-3-2,2 2 6,0-2-14,5-1-1,-2 2-3,3-5-1,2 3-2,2 1 2,1-2-2,2-2 15,0 2-1,4-2-5,0 0 12,1 0-6,-1-2 10,1 0-13,-3 2-5,2 0 7,-5-2-20,1 0 5,-1 2-9,-5 0-4,1 0-1,-3 0-8,0-3-6,-3 3-21,-8 0-20,19 0-24,-12 0-30,-1 0-33,-6 0-39,0 0-39,10 0-27,-10-2-17,0 2-26,0 0-50,0 0-62,-8-8-242,4 3-114</inkml:trace>
  <inkml:trace contextRef="#ctx0" brushRef="#br0" timeOffset="69695.9763">18256 2524 1581,'-2'-8'-67,"2"1"19,0 1 34,0-1 25,0 2 24,-2 0 9,2 0 11,0 5 9,-2-9 2,2 4-1,0 5-3,0-6-8,0 6-5,0 0-10,0 0-2,0 0-7,0 0 5,0 0 15,0 0 8,4 17 7,-2-6 0,0 5-4,0 1-5,4 5 7,-2 2 7,0 0-2,1 3-7,-2 0-6,2-3-6,0 3-2,-3-3-3,2 2-2,2 0 7,-3-3-3,1-2-5,-3-1-1,2-3-7,-1-2 1,2 0-9,-4-2-22,4-1-25,-4-4-41,-3 1-52,3 0-55,-3-3-45,-1-2-39,-4-3-104,-1 1-110,-4-2-62,2-2-34</inkml:trace>
  <inkml:trace contextRef="#ctx0" brushRef="#br0" timeOffset="70104.0008">17705 2228 1379,'0'-7'-26,"0"1"18,2 1 16,0-4 17,-1 6 12,2-2 6,-3 5-9,0-9-2,0 4-4,0 5-1,0 0 2,0 0-9,0 0-1,0 0 0,-14 12 0,7-2-1,1 1 9,0 4 19,-2 4 16,-2 4 3,4 3 1,-4 7 1,4 2 4,-1 0 0,5 2-4,0 4-6,0-1-5,4 3-3,2-4-6,3 3-3,2 4-3,4-2-6,3-1 0,2-1-4,2-2-4,1-3-13,5-5-28,-2-1-25,-1-6-28,3-3-32,0-5-29,2-2-32,-1-5-36,1-2-80,1-5-306,1-3-82</inkml:trace>
  <inkml:trace contextRef="#ctx0" brushRef="#br0" timeOffset="70476.4099">18628 2223 1520,'0'-6'-29,"-2"2"27,2 4 22,0-9 14,2 6 13,-2 3 2,5-7 10,3 6 15,-8 1 8,21 1 4,-6 3-1,1 2-3,6 3 2,2 3-3,1 5-2,3 2-7,-6 5-4,6 5-5,-4 5-5,-5 3-3,-3 1-3,-5 0-11,-4 2-31,-7 1-37,-2 2-36,-5 6-51,-4 1-43,-3-3-48,-3-1-125,-11 11-308,-4-2-134</inkml:trace>
  <inkml:trace contextRef="#ctx0" brushRef="#br0" timeOffset="71367.5355">19230 2863 716,'0'0'98,"0"0"-45,0 0 6,-6-1-7,6 1 2,0 0 2,-4 11-11,4-4 3,-2 1-9,2 4-2,-4-2-2,4 4-4,0 1-1,-2 2-1,2 2-3,0 0-2,0 3-17,0-4-32,0 1-26,0-1-20,0-1-33,0-4-56,0 0-190,0-2 136</inkml:trace>
  <inkml:trace contextRef="#ctx0" brushRef="#br0" timeOffset="71790.6488">19321 3028 960,'0'-7'8,"2"4"11,0-3 6,-2 6-5,0-8-1,0 8 2,0 0-3,0 0 8,0 0 2,0 0-7,0 0 4,0 0-1,-9 19 2,9-11 4,0 1-1,-1 3-5,2-1 5,-1 0-9,3 3 5,-1-3-3,2 3-4,2-2-1,-2 2 4,5-2 2,-2-3 10,1 1 4,0-3 12,1 1 10,-1-5 6,3 1 6,-2 1 4,-1-4 5,2-1 2,-10 0 6,18-3 3,-10-4 0,-2 4 0,1-5-6,-1 2 3,-2-3 0,0 2-5,0-6-5,-2 2-2,1 0-8,-3 0 0,0-2-28,-3 1-4,1 0-1,-2 1-2,0 0-3,0 1-6,-2-2-4,-1 3 0,1 2-9,0 1-5,-3 0-24,0 2-22,1-1-25,2 3-29,-2 0-31,8 2-35,-14 0-31,8 0-25,6 0-38,-10 2-82,10-2-276,-5-2-112</inkml:trace>
  <inkml:trace contextRef="#ctx0" brushRef="#br0" timeOffset="72072.9561">19949 2509 1608,'-6'-4'5,"4"-2"30,-2 3 25,4 3 17,-6-7 5,6 7 2,-4-3-5,4 3-7,-2-5-5,2 5-3,0 0-7,12-7-5,-3 3-6,1 3-4,0-1-11,3 2-52,0-3-79,2 3-67,-2 0-119,-3 0-356,1 3-139</inkml:trace>
  <inkml:trace contextRef="#ctx0" brushRef="#br0" timeOffset="72243.614">19971 2684 1680,'-3'4'-23,"-1"0"34,4-4 19,-6 5 18,6-5 7,-2 4 1,2-4-3,0 0 4,0 0-9,17 0-4,-4-2-1,-1 0-5,4-1-20,0-2-49,3 0-56,3-1-48,-6 1-73,2-3-369,-2 0-79</inkml:trace>
  <inkml:trace contextRef="#ctx0" brushRef="#br0" timeOffset="76542.4584">20665 2285 685,'0'0'122,"2"-7"-8,-2 2-17,0 5 15,2-6-2,-2 6-7,0-6-4,0 6-10,0-7 6,0 7 1,2-5 2,-2 5 3,0 0 1,0-5-1,0 5-7,0 0-5,0 0-3,3-5-7,-3 5-9,0 0-10,0 0-4,0 0-5,0 0-8,0 0-7,0 0-6,0 0-4,0 0-2,0 0 1,0 0-2,7 15 14,-5-8 4,2 3 3,-2 1 7,2 4 4,0 2-3,2 3-6,-1 2 3,1 2-8,1 3-1,-1 1-2,0-2-3,1 2 2,-1-1-7,-1 1-2,2-1-2,-4-1 3,6-2 5,-5-1-1,0-4-3,-1-2-2,2 0 0,-1-1-4,-3-4 0,2 1 23,0-2-6,-1 0 3,0-2-10,-1-1-3,2-1-1,-3 2 0,3-2-3,-3-1-5,0 0-1,2-3-20,-2 3-14,0-6-31,2 7-32,-2-5-45,0-2-46,0 0-53,0 0-40,0 0-57,0 0-115,0 0-84,0 0-150,-2-15-162</inkml:trace>
  <inkml:trace contextRef="#ctx0" brushRef="#br0" timeOffset="77291.909">21193 2351 1631,'2'-8'-106,"-2"8"21,2-8 19,-2 4 19,0 4 17,4-7 13,-4 3 9,2-2 16,-2 6 14,5-7 6,-3 2 14,0 2 12,-2 3 13,1-8 1,2 2 6,-3 6 9,2-7 1,1 3 1,-3 4 3,2-5 1,-1 0 1,-1 5-4,0 0-1,3-5-3,-3 5-2,2-5-2,-2 5-1,2-5-2,-2 5-1,0 0-5,2-5-3,-2 5 1,0 0-2,0 0-1,0 0-6,0-5 1,0 5-5,0 0-4,0 0-3,0 0-2,0 0 17,0 0-12,0 0-2,0 0-8,0 0 1,0 0-7,0 0-10,0 0 3,0 0-7,0 0 1,0 0-10,0 0 5,4 13 2,-4-9-6,2 7-2,0-2-3,-2 4-1,4 3 8,-2 1-6,2 0-1,-1 2 0,2 3-3,-1 2 13,0-2-11,0 4 0,0-4 2,0 0 0,-1-2-1,1-1-2,0-2 5,-2 1-1,3-1 5,-3-4 8,0 1 0,0-1 1,0-4-10,2 3 7,-4-3-7,3-3 6,-1 4 0,0-5-1,-2 3-2,2 0 1,-2-3-7,2 1 4,-2-6-3,-2 9 3,4-5-6,-2-4-15,0 7-31,0-7-23,0 6-23,0-3-48,0-3-55,0 0-59,0 0-51,0 0-95,0 0-137,0 0 55,-6-16-147,10 11-118</inkml:trace>
  <inkml:trace contextRef="#ctx0" brushRef="#br0" timeOffset="78057.9959">21875 2246 1495,'0'0'-127,"0"0"17,-6-4 18,6 4 16,0 0 16,-7-3 12,7 3 11,0 0 17,-7-5 8,7 5 8,0 0 10,-6-2 8,6 2 10,0 0 6,-4-4 7,4 4 7,0 0 12,0 0 6,-6-1 9,6 1 1,0 0 6,0 0 4,0 0 6,0 0 0,0 0 2,0 0 2,-6-4 5,6 4 0,0 0 2,0 0 2,0 0-2,0 0-5,0 0-6,0 0-4,0 0-5,0 0-7,0 0-9,0 0-6,0 0 9,0 0 12,2 16-4,-1-11-18,2 3 1,1 1-1,-2 3-4,2 0-6,2 4-3,1 0-2,-3 2-4,3 3 18,-1 0-2,0 2-8,1 0 2,-1 0-7,0 0 2,0-1-7,-1-3-3,0 1 1,-1-4-2,-2 2 3,2-3-4,-2 0-1,0-4 5,2 1-7,-2-2 0,0-1-2,-2 1 3,2-3-1,0 0-2,1-2-2,-3 3-2,0-3-4,2-1-13,-2 2-25,0-2-36,0-1-41,0 1-49,0-4-63,0 4-64,0-4-95,0 0-165,0 0 37,0 0-196,-11-8-186</inkml:trace>
  <inkml:trace contextRef="#ctx0" brushRef="#br0" timeOffset="78826.647">22493 2194 1726,'3'-8'-96,"-3"8"24,2-2 27,-2 2 24,0 0 30,2-5 17,-2 5 19,0 0 15,0 0 13,0 0 8,4-6 8,-4 6 5,0 0 1,0 0-1,0 0-2,0 0-7,0 0-7,0 0-7,0 0-5,0 0-10,0 0-3,0 0 9,0 0 1,8 13 0,-6-6 0,0 1 6,2 3-5,0 2 0,1 1 20,2 3-6,-1 1-1,0 3-10,3 1-2,-3 0-7,2 2-7,-1 0 4,2-2-7,-3 2-2,0-4-6,0 1-1,-3-1-4,4-5-5,-1 2 1,-2-1-5,0-3 1,0-2-2,0-1-4,-2 1-7,2-4-13,-2 4-25,1-4-34,1-2-37,-4 1-60,2-2-79,-2 0-71,0-4-136,-2 3-89,-1 1 63,-1 0-117,4-4-84</inkml:trace>
  <inkml:trace contextRef="#ctx0" brushRef="#br0" timeOffset="81036.0814">23111 2204 1437,'0'0'-75,"0"-6"23,0 6 17,-1-5 19,1 5 18,-2-7 2,2 7 24,0 0 9,0-5 3,0 5 6,0 0 0,0 0 2,0 0-2,0-8-2,0 8-3,0 0-12,0 0 3,-2-4-4,2 4 0,0 0-7,0 0 0,0 0-3,0 0 3,0 0 0,0 0 0,0 0 3,0 0 1,0 0 2,-12 15 3,10-11-1,-2 1 4,2 0-4,0 1 0,-1 2-4,0-1-1,1-1-2,-4 1-3,5 3 0,-1-3-2,0 5 1,0-2 1,-3 1-3,5-2 2,-2 2 3,2 1-2,0 0-1,-2-1-2,4 0 0,-2 1 0,0 4 0,2-5 0,3 0-3,-3 4 0,2-2 3,1-1-1,-1 2 6,2-3-2,-2 2 1,4-1 2,-1 1 2,0-1-1,1-1-1,0 0 1,-1-2 0,1 2 1,1-4 1,-3-1-2,3-1 3,1 3 2,-2-2-1,0-1-2,4 1 1,-4-2-3,2-1 6,0 2-2,2-1-2,-2-1 0,1-1-1,-1 2 1,2-4-1,-2 2 4,0 0-1,1-2 3,0 0-3,-3 0 3,3 0 0,-3 0-21,-8 0 1,16 0 3,-6 0 5,-4-2-3,-6 2 1,16-2-1,-9 0 0,2 0 1,-3 0 4,0-1 3,3 3 0,-3-4 8,-6 4 8,10-5 19,-3 2-5,-2-1 1,-1 0 1,0 0-4,0-1-5,0 1 5,-2-1-2,2-1-3,0 2-2,1-3-1,-3 3-1,3-2-6,-1-1-1,-2 2-7,0-1 7,2 1 0,-2 1-5,0-4 7,0 3 1,0-1-2,1-1 1,-1 2-2,0 0-6,-2 0 1,2-2-4,0 0-6,-2 1 3,2 0-2,-2 6 0,0-9 0,2 3 0,-2 1 2,0-2-1,1 0 1,-1 4-1,0-4 1,0 2-2,0 5-4,0-12-1,0 7-1,0-1 3,0 6-6,0-10 0,-1 4 0,1 6 1,0-9-3,0 6 2,0-4 0,0 7-1,-2-7 1,2 1 0,0 6 0,-2-7 0,0 3 1,2 4-1,-2-10 3,0 6-3,2-1-2,0 5-2,-5-8 3,3 2 1,0 3-3,2 3 1,-4-8-3,4 8 3,-4-9-4,4 5 1,0 4-2,-4-8-1,0 5 1,4 3 1,-5-7-3,3 4 2,2 3 0,-7-7 0,5 4 0,2 3 0,-4-6 2,2 3-1,2 3 0,-6-6-2,6 6-2,-6-6 2,2 4 0,-1-1-2,5 3 2,-7-4-4,7 4 3,-8-5-3,2 2 2,2-1-2,4 4-2,-11-3 3,5 0-1,0 1-1,-1 0 1,0-1 0,1 1-1,-2 0-2,0 2 3,0-2-4,2 0 3,-2 0-2,0 0 0,-1 2 1,0-2 0,0 2 0,2-1-2,-4 1-1,1 0-12,-1 0-16,-1 0-13,1 1-18,0 1-14,-2 2-26,1 2-29,-3-1-29,1 2-37,-2 0-44,0 7-50,-2-3-42,1 2-91,-1 3-156,0-1 81,-4 6-197,4 1-191</inkml:trace>
  <inkml:trace contextRef="#ctx0" brushRef="#br0" timeOffset="84999.5254">18240 3853 461,'0'0'145,"0"0"-41,-14 10-23,14-10 1,0 0 2,-2 4 0,2-4 2,0 0 0,0 0 2,-6 4 4,6-4-4,0 0 2,0 0-4,0 0 0,0 0-2,0 0-5,0 0 1,0 0-7,0 0-5,0 0-8,0 0-3,0 0-7,0 0-4,0 0-4,0 0-4,0 0-4,0 0-2,0 0-1,0 0 2,0 0 1,0 0 3,20 0-4,-20 0 1,20-3-1,-8 2-3,0 0-4,2-5-2,2 4-1,-1 0-2,3-3-3,-4 2-1,-1 1-2,-3-1-2,3 2 2,-4-1-3,1 0-1,-2 1 4,0-4 0,0 5 1,-8 0-1,12-1-3,-8-1-2,-4 2 1,11 0-3,-11 0-3,0 0-3,13 2 1,-9-1 0,-4-1 5,7 10 5,-5-2 8,0 1 4,2 3 8,-2 3 7,0 0-8,0 2 3,-2 3-2,2 0 1,0 2-1,-2-2-2,2 1 0,-2 0-2,3 0-2,-3-2-3,2-1 0,-2 2 4,2-3 0,1 0-3,-3-1 5,0-3-6,2-1-4,-2-1-2,2-1-1,-2-1-2,2 1 4,-2-3-6,0 1 3,0-3-2,0 1-25,0 0-30,0-6-45,0 0-60,0 0-70,-2 3-58,2-3-96,-9-13-151,2 6 55,-3-1-102,-1 1-70</inkml:trace>
  <inkml:trace contextRef="#ctx0" brushRef="#br0" timeOffset="85414.1106">18011 3727 1456,'3'-5'-50,"-3"-1"30,2 0 34,-2 6 0,2-7 16,-2 3 6,0 4 1,2-7-1,-2 7 7,0-5 3,0 5 0,0 0 13,0-7-7,0 7-5,0 0-6,0 0-6,0 0 1,-14 19 0,8-8 3,3 3 9,-4 4 4,0 6 14,-2 2 4,0 7-1,1 2-7,0 4-5,2 3-5,-4 6-5,4 1-3,0 1-4,4-6-5,0-1-1,2 0-1,2 0-4,2-3-1,2-3-2,3-1-2,4-4-21,-1-2-15,3-3-27,2-2-30,2-8-39,3 2-46,0-5-29,6-7-52,2-2-108,-1 0-239,3-5-81</inkml:trace>
  <inkml:trace contextRef="#ctx0" brushRef="#br0" timeOffset="85762.305">18945 3742 1477,'-4'-8'-34,"2"1"25,0 2 12,-1 1 11,3 4 5,0-9 13,0 9-1,3-6 9,-3 6 4,11-2-1,-2 2 4,-9 0 0,25 9 0,-10-3 12,3 5 5,-1 4 11,3 3 2,-1 7 0,-2 3-3,-2 7-2,-5 1-6,0 10-1,-5-6-6,-2 3-5,-3 1-4,-5-1-4,-2-4-5,-3 7-1,0-5-4,-4-4-4,2-4-21,-1-4-34,1-1-27,1-6-37,2-1-40,1-3-39,0-3-41,1-4-91,1-2-328,1 0-125</inkml:trace>
  <inkml:trace contextRef="#ctx0" brushRef="#br0" timeOffset="86021.0096">19346 4305 1641,'0'-6'-3,"2"0"29,-2 3 18,3-3 3,-3 6 2,2-5-5,-2 5-8,0 0 0,0 0 11,0 0 5,0 0 5,8 11-7,-6-3-1,-2 1-6,2 4-4,-2-1 0,2 1-2,-2 4-6,3-2-11,-3-1-26,2-2-27,-2 1-25,2-2-40,0 2-28,-2-3-29,2-1-33,-2-1-74,2-2-234,0-1-2</inkml:trace>
  <inkml:trace contextRef="#ctx0" brushRef="#br0" timeOffset="86403.0884">19469 4417 1348,'2'-7'2,"0"2"26,0 0 25,-1 1 16,-1 4 4,5-5-2,-2 2-7,-3 3-8,0 0-4,0 0-1,0 0-5,0 0-2,0 0-8,-5 18-2,5-10-3,-3-1-4,3 3 0,0-3-2,0 1-2,3 2 0,-3-3-4,2 1 0,3-2-4,0 1 2,-1-2 3,2-1 1,-2 0 2,2-2-2,2 0 8,0 1 7,-8-3 6,14-3 8,-6 1 4,-3-1 1,1-4 4,0 2 1,1-2 2,-5-1 4,2-2 1,-4 1 0,0-1 1,-3 1-4,3-2 1,-1 1-2,-3 0-4,0-2-6,1 3 1,-4 0-12,2 1-2,-1 1-9,1 1-3,-3-1-8,-1 4-2,0 2 0,0-2-14,0 3-21,9 0-22,-21 0-27,14 3-36,-1-2-41,1 2-50,1 2-29,0-3-40,1-1-96,3 2-109,2-3-126,0 0-93</inkml:trace>
  <inkml:trace contextRef="#ctx0" brushRef="#br0" timeOffset="86610.9258">20041 4062 1665,'-4'-6'70,"-1"2"18,3-2 10,0 2 3,2 4-8,-2-10-3,6 8-9,0-3-9,5-1-7,1 3-5,4-3-21,0-2-52,3 2-66,2 1-76,-2-2-80,-2 3-134,-2-1-200,-3 5-69</inkml:trace>
  <inkml:trace contextRef="#ctx0" brushRef="#br0" timeOffset="86745.6055">20111 4141 1460,'-4'5'-36,"0"-2"13,0 1 11,4-4 8,0 0 2,12 3 3,-12-3-5,27-2-5,-5-2-34,0 3-45,2-5-94,1 0-178,5-1 126</inkml:trace>
  <inkml:trace contextRef="#ctx0" brushRef="#br0" timeOffset="87818.7119">19893 5346 1005,'-5'-9'9,"4"1"-1,1 5-2,0 3-3,0-8-1,0 8-2,0 0-3,8 0 1,-8 0 6,18 10-7,-4 1 2,7 11 1,2 2 2,6 12-2,12 15 3,-1 7 0,2 5 5,-1 2-3,-1 7 5,-5 6-3,1 8 5,1 5-4,-1 6 0,-2 9 6,2 10 15,-4 8 1,5 7 5,4 25 3,-1 6 8,0 11 8,-1 4 3,-3 11 5,-5 1 6,-3 4-4,-4 5 1,-9 6-3,-5 9-5,-4 7-1,-12-8-4,-4-2 5,-5 0 5,-7-6 6,-1-7 9,-1-10 4,1-8 2,4-32-2,0-6-4,0-1-3,-4-3-6,-1-1-4,-3-3-3,-3-2-10,-4-8-1,-2-2-5,-4-6 1,-1-2-7,-3-6-1,-1-6-7,1-6-2,-6-2 4,5-3-5,-2-1 3,3-1 15,-3-3 3,5-1-3,-4-1-8,3-6-2,-2 1-3,3-1-3,0-1-7,-5 0 4,-2-1 5,1 1 5,-5-6 13,-2 0-6,-1-3 0,0-4 2,-3-2 0,-1-4 0,3-4-2,2-5-6,4-5 1,3 0-2,11-13-6,3-2-6,8-8 2,2-1-10,2-2-1,1-2-18,2 3-22,2-5-23,-1 1-20,0-2-21,4 0-27,-1-1-28,2-3-37,0 0-38,3 1-29,-2-6-64,4 2-110,-2-5-43,2-2-141,1-1-103</inkml:trace>
  <inkml:trace contextRef="#ctx0" brushRef="#br0" timeOffset="88079.9619">18693 13443 1762,'3'-15'58,"-1"2"35,-2 3 18,0 1 11,0 0-2,0 4-12,0-1-10,0 6-11,0-4-10,0 4-4,0 0-8,0 0-2,-8 20 2,1-5 4,1 2 6,-5 4-1,3 0 10,-2 4 22,-2-3-1,-1 7-8,3-5-14,0 0-30,0 0-1,5 2-5,-1-6-3,1-3-6,3 1-1,2-3-5,2-4-4,7 1 2,1-2-1,10-7-6,2-3-3,17-6-12,9-1-20,25-12-34,-1-3-47,3-6-57,4-2-76,0-3-47,-3-4-124,-2-5-112,2-6 41,-3-8-166,0-4-130</inkml:trace>
  <inkml:trace contextRef="#ctx0" brushRef="#br0" timeOffset="89128.3342">19744 5704 604,'-2'8'93,"-2"1"-7,2-4 40,0 1 13,-1-2 27,3-4 4,0 0-7,0 0-16,0 0 9,0 0 4,7-15 8,-5 3 11,2-2 2,3-3-1,-3-1-15,0-8 3,5 0-24,-5-1-11,4-5-39,-1-4-9,4 2-8,-3-1-8,0 0-7,3 0-10,-3 2-6,1 1 0,-1 7-6,-1 2-7,1 3-3,-5 2-6,4 5-10,0-2-10,2 5 13,-2 0-9,6 7 0,3 1 3,0 4-3,3 1 1,7 6-26,6 3-23,1 2-27,7 4-34,3 2-39,0 3-42,17 9-43,-2 1-28,-11-6-63,-7-3-136,0 3-35,-4 0-120,13 13-107</inkml:trace>
  <inkml:trace contextRef="#ctx0" brushRef="#br0" timeOffset="97338.4705">20952 3825 618,'-2'-8'115,"2"3"-27,0-2-32,0 0-8,2 1-5,-2 2-6,0-3 11,2 1 1,-2 1 6,0 5 18,2-10 17,0 5 9,-2-1 12,2-1 5,-2 7 6,0-8 1,2 1 1,-2 4 1,0 3-5,2-10-4,-2 6-4,0 4-8,2-5-2,-2 5-18,0 0-4,2-6-9,-2 6-11,0 0-6,2-6-8,-2 6-8,0 0 0,0 0-6,0 0 1,9 12-3,-7-3-2,3 2 2,1 6 3,0 1 17,0 3 0,3 6 3,-1-1-6,3 6-3,0 1-6,-1 2-2,-1-2-5,4 4 4,-5-2-9,0 2 3,1-2-6,-3-3 0,0-5-1,1-2-5,-1-2-5,-1 1-5,-2-5 11,2-3 1,-3-1-2,1 0-5,0-4 5,-1 1-6,-2-4 13,2-1-23,-2 1-19,0-2-30,0-3-27,0-3-33,-2 4-42,2-4-53,0 0-44,0 0-52,0-16-123,2 8-79,0 1-160,4-3-156</inkml:trace>
  <inkml:trace contextRef="#ctx0" brushRef="#br0" timeOffset="97848.3964">21444 3850 1652,'3'-10'-99,"-1"2"23,-2 3 27,2-2 18,0-1 19,-2 1 14,1-2 18,2 4 15,-1-3 14,-2 0 14,2 3 9,-2-3 7,3 1 12,-2-1 9,2 3 10,-3-3-4,3 1 3,-3 2 10,2-1-5,-2 6-4,0-9-8,1 5-7,-1 4-9,3-7-8,-3 7-10,0-7-5,0 7-10,0 0-3,4-2-6,-4 2 0,0 0-6,0 0-4,8 12 37,-3-4 0,-4 3-7,6 3-1,-1 1-3,3 6 5,-2-1-5,1 4-9,-2 1 1,2 1-10,-2 3-8,2-3 5,-3 3-4,2-1-5,-3-1 2,2 1-2,-1-4-3,-3-2-3,2 0 1,-2-6-4,0 2-3,0-4-2,0 3-6,-2-6-5,5 0-16,-3 0-24,-2-1-32,2-2-31,-2-4-36,2 3-47,-2-3-46,3-2-45,-3-2-76,0 0-130,0 0-4,8-7-175,-2 1-153</inkml:trace>
  <inkml:trace contextRef="#ctx0" brushRef="#br0" timeOffset="98386.2845">22045 3753 1639,'0'-8'-79,"2"2"23,-2 1 23,0-2 23,2 2 33,-2 5 22,2-9 18,-2 5 18,0-2 7,0 1 9,0 5 5,2-10 2,-2 6 3,0 4-1,0-5-1,0 5-8,2-8-8,-2 8-7,0 0-11,0-7-3,0 7-12,0 0 0,0 0-1,0 0-13,0 0 15,0 0 0,6 20-3,-4-11 17,0 5-8,2 1-2,-1 2-8,1 0-3,-3 4-1,4 2-7,-1 0 4,1 4-10,-1-2 2,0-1-8,1 1-1,-2 0 2,0-4-10,-1 0 2,2-2-2,-3 1-4,2-4 8,-1 0-10,0-2 9,0 1-7,0-6-8,-2 4 4,3-4-1,0-1-2,-3 1 10,2-2-15,-2 0-30,0-1-44,1-2-53,-1-1-70,0-3-76,0 0-134,0 0-135,0 0 67,0 0-181,0 0-146</inkml:trace>
  <inkml:trace contextRef="#ctx0" brushRef="#br0" timeOffset="99076.7907">22781 3612 1671,'0'0'-79,"0"-8"39,0 8 17,0-8 25,0 8 19,0-7 21,0 7 14,2-6 12,-2 6 11,2-8 5,-2 4 2,0 4-2,0 0-5,2-5-9,-2 5-6,0 0-7,0 0-7,0 0-4,0 0 11,0 0 8,0 0 6,0 0-4,12 19 2,-8-9 0,-2 1-1,4 1-9,-2 7-4,2-3-2,0 10 7,1-4-9,2 4-7,-3 2 0,-2-2-3,3-2-8,-1 3 1,-2-1-3,2-4-2,-2 1-2,1 0-6,0-6 1,-3 2-1,0-1-2,0-3-4,0-2 1,0 0-2,0-4-7,0 0-29,2 2-24,-4-4-37,0-1-44,0-1-48,2 0-39,0-4-33,-2-1-89,0 0-118,0 0-184,6 0-135</inkml:trace>
  <inkml:trace contextRef="#ctx0" brushRef="#br0" timeOffset="99506.4991">23181 3646 1665,'0'-8'-49,"0"-1"13,0 1 31,2 3 31,-2-2 20,0-2 16,0 4 12,0-1 10,2 0 6,-2 0 6,0 6 0,0-7-2,0 7-7,2-7-6,-2 7-7,0-7-7,0 7 4,0 0 8,4-1-4,-4 1 4,0 0-2,8 13 8,-2-7-4,-2 1-4,0 3-1,0 3 18,3 0-7,-1 4-6,0 2-6,1 2-6,-1 3-5,1-2-8,-3 0-5,2 6-7,-1-3 3,2 0-9,-2-3 1,0 4-4,-1-2-5,-2-3-2,0-2-8,0-2-19,0 1-18,-1-4-29,2 1-29,-1-5-22,-2 1-33,2-3-34,-2-3-46,2 3-28,-2-7-40,1 2-87,-1-3-105,6 3 26,-6-3-93,0 0-39</inkml:trace>
  <inkml:trace contextRef="#ctx0" brushRef="#br0" timeOffset="99932.0677">23529 3604 1385,'2'-8'-46,"-2"1"19,0-1 28,2 2 26,0 1 24,0-2 23,-2 7 15,0-8 10,2 3 12,-2 5 4,2-7 0,-2 3-2,0 4-9,0-5-11,0 5-10,0 0-6,0 0-6,0 0 12,0 0 4,0 0-3,18 14-7,-16-4 1,4 2-7,-2 1-4,2 2-4,-2 4 17,0 1-9,1 2-10,0 3 1,1 0-5,-2 0-11,0 1-6,-1 2-3,2-4-2,0 1 0,-4-3-4,2-1-3,1-2-4,-2-2-16,1 1-31,-1-3-26,0-4-27,0-1-39,-2 0-47,1-3-55,2-2-39,-3-2-82,0 1-116,0-4 8,2 3-107,-2-3-54</inkml:trace>
  <inkml:trace contextRef="#ctx0" brushRef="#br0" timeOffset="100441.8374">24007 3574 1407,'-3'-8'-35,"2"0"31,-1-2 37,0 3 39,0 0 26,-1-1 22,2 0 16,-1 0 6,0 3 7,-1-2-2,1 2-11,-1 0-17,1 1-11,2 4-10,0 0-2,0 0 13,0 0 20,0 0-6,-5 21-2,8-9-6,-1 1-9,-2 2-14,2 3-28,1 4-5,-1 2-4,3 4-3,-3-4-6,-1 3-4,2-1-1,1-1-4,-2 0-5,2-1-29,0 1-42,-1-6-41,-1-1-48,0-1-59,2-2-62,-2-2-66,0-2-144,0 4-52,0-2 75,1 0-123,1 0-62</inkml:trace>
  <inkml:trace contextRef="#ctx0" brushRef="#br0" timeOffset="101324.0782">21182 4572 1412,'0'0'-71,"0"0"12,-10 0 5,10 0 16,0 0 11,0 0 11,0 0 25,0 0 11,0 0 18,0 0 11,0 0-6,0 0 0,29 3-7,-18-3-4,1 0-5,-1 0 4,5 0-7,-2 0-1,0 0-4,8 0 1,-1-1-1,3 1-4,3 0-1,7-2 0,0-3 1,9 2-2,7-1-3,3-3 0,3 1 1,2-2 9,-1 1 1,-2-4 7,3 4 2,-7 0 3,-7-1-4,-6 1-3,-6 3-4,-2-2 1,-1 1-5,-4 1-3,-5 2-1,-2-2-6,-1 3-14,-2-4-30,0 5-27,-5-2-27,2 2-27,-4-1-66,0 1-319,-2 0-6</inkml:trace>
  <inkml:trace contextRef="#ctx0" brushRef="#br0" timeOffset="101896.186">22785 4338 1282,'-4'-5'-50,"4"5"19,0 0 9,0 0 17,0 0 13,-2-5 10,2 5 4,0 0 2,0 0 16,0 0 13,0 0 14,0 0 10,20 0 5,-12 0 4,4-3 2,1 3-2,4 0-3,2 0-4,5-3-7,3 1-7,7-1-3,3-1-6,3 0-3,4 0-4,0 0-5,3-1-1,-1 1-4,9 0-5,-2-2-1,2 1-3,-8-1-3,6 2 0,-1-4-2,-7 2-1,1 3-3,-3-3-1,-1 3-1,1-3-2,-11 2-3,-1-2 1,-1 2-1,-6 1-1,-3 1-2,2 0 0,-6-1-11,-1 1-24,2-1-36,-8 1-35,2 0-40,2 2-37,-8-2-47,-6 2-106,10 0-286,-10 0-109</inkml:trace>
  <inkml:trace contextRef="#ctx0" brushRef="#br0" timeOffset="104105.773">24428 3489 316,'-8'-1'65,"8"1"-16,-8-3 9,8 3-18,0 0-1,0 0 0,-15 3 2,15-3-5,-8 4 12,3-3-2,5-1 8,-6 7 5,1-7 1,1 5 2,4-5 2,-6 8 1,4-3-8,-3-1 14,2 4-6,1-3 0,0 1-4,-2 3 0,1-1 11,0 0 1,1 1-6,0 1 2,0 0-9,0 1-5,2 0-3,-2 3-2,0-1-3,2 0-5,2 2 1,-2 1 10,2-1-3,0 2-2,2-2 1,1 0-6,-2 1-1,5-1-2,0 0-1,0 1-2,1-3 0,-1 0-4,3 0-2,0 2-2,-3-4-2,2 0-2,2 0-2,-4-1-4,0-1 0,2-1 3,-3 0 10,2-3 3,1 3 3,-4-5-1,3 3-1,-1-2 1,1-2 1,0 3 3,1-5 1,-2 3-3,-1-3 4,-7 0-4,19-3 1,-9 3 7,-1 0-23,-1-5-1,1 3 4,-1-2 5,-1-2-4,1 1-1,-2-1-4,0 2 4,2-1-1,-5-4 1,4 2-2,-1-1-2,-2 3 4,0-3 23,-1-1-7,1 2 2,-2-3-6,0 2 2,0-1-3,-2 1 2,2-2-2,-2 1-5,0-1-1,3 2 5,-3-1 1,0 1-2,-3-3-3,3 4-3,0-1 1,-2 1-4,2-3 0,0 2-4,-2 3-4,2-5 1,-2 1-4,2 1 0,-2 2-3,2-1-2,-2-1 3,0 1-3,-1-2-2,3 4-2,-2-3 2,0 3-2,0-3-2,0 3-1,-1-1 1,2 1-1,-1 0 4,-2 0-3,1-2 3,2 2-2,-1 1 4,-4-1-6,2 1-1,0-2 1,2 2 6,2 4-5,-8-7-1,5 3 2,-2 0-2,-1 1 3,3-4-4,-1 4 4,-1-2-3,1 2 0,4 3-3,-10-6 2,3 4-3,0 0 1,4-2-1,3 4 0,-13-5-1,6 3 0,0 0-2,0 0 3,1 0-2,-3 1 0,0-2-1,-1 3 5,10 0-2,-19 0-5,9 0 0,-2 3-9,2-2-10,-2 1-20,1 2-12,-4 0-23,4-1-23,-3 1-25,1 4-30,0-3-42,-1 5-35,0 2-39,2-1-58,1 0-134,-1 6-55,-5 0 74,7 7-87,3-3-37</inkml:trace>
  <inkml:trace contextRef="#ctx0" brushRef="#br0" timeOffset="107450.0137">8760 3524 622,'-12'2'60,"0"-2"-13,2-2 11,10 2 0,-19-2 9,10-2-6,1 0-4,-3-1-6,-1-2 4,-1 0 9,0-3 0,1 1 5,-4 0-1,2-4-4,-1-2-4,0 3-3,-1-3 1,3-2 5,-4-2-6,4-1-3,-2-1 4,0-4-5,0-1-5,1 0-1,1-3-3,0-2-4,3-1-3,-3-3-5,2 0 2,3 2 1,-3-4 6,1 2-3,1-1-2,0-2-3,3 1-1,0 1-3,-3-4 0,3 2-3,1 2-3,0-2 1,-2-1-2,0 3 1,4 0-2,-5-1-2,3 2-2,1-4 1,2 4-3,-2 0 4,2 5-1,0-1-2,-1 1 0,3-1-1,-3 2-1,3 1-4,0 0-1,3-1 0,0 0-1,-1 0-2,2 3-2,2-3-1,1-1 1,4-3-2,-2 7 0,1-5-1,6 3 0,2-3-1,2 2 4,3-3-5,5 3 2,2 1-2,-5 5 2,9-2-2,2 3 1,0-1-1,4 4-2,3 2 1,0 2 1,7-1 1,-2 5 0,7-1 3,0 1-4,5 2 0,-1-2 1,0 4-1,22-3 0,-11-1 4,-9 4-3,20-1-2,3-1 1,1 1 0,0 0 1,2 0 0,-2 3 2,0-1-4,4 2 2,3 1 0,-3 1 0,-13 2 0,-6 0-1,-1-2 2,2 2-2,20 2 0,-15-2 3,-9 2 0,2-2-2,-4 0 4,26 2-3,-13-2 1,13 1-1,-15 1 1,-7-2-1,24 0 1,-2 2 0,-15 0-2,15 0 6,-4 1-5,-13 0 0,-8 1 1,20-1 0,0 4-2,-17-4 4,-4 1-2,20 4 1,5-5 1,-17 3-1,14-2 0,2-3 0,2 3 0,-3 0 1,2-2-4,-11-2 5,12 0-2,-15 2 0,17-2 0,-2 2-2,-14-2 0,-10 0 0,3 0 2,0 3-2,19-3-1,-13 0 2,-8 3-1,2-2-1,18 2 2,1 0-2,2 2 1,-2-4 3,0 0-4,-12 4 1,-9-3-1,-3-1-2,1-1 2,0 3-1,0-2 0,-5 2 1,0-3 1,-1 1 0,1-1-1,-2 2 4,3-2-4,-3 0 0,1 2 2,-4-2-3,-6 0 0,2 2 1,1-2 0,-3 2 0,2-2 0,-1 2 0,-1-2 5,-1 1-4,0-1-1,-1 2 1,-1-2-1,-3 2 1,1 0-2,-1-2 0,1 2 1,-3 0 0,0 0-2,-2 0 2,0 0 0,-3-1-2,-4 1 2,11 3-2,-7-2 2,3-1 0,1 3 0,-2-5 2,1 5-3,1-1 0,-1-2 2,-3-1-2,3 1 1,-7 2 1,4-4 0,-5 4 5,-2-2-7,-1 1 1,-1-1 3,0 2-3,-8 0 3,1-3-6,1 4 3,-4-2-2,0 1 2,-2 1-2,-1 0 0,-2 1 0,0 1 2,-3 1-1,1 3 2,-2 1-1,1 2 0,-2-2 0,-2 5 2,4 0 0,-4 5 0,0 0-1,-1 4-1,1-2 2,-2 5 2,-3-1-2,2 2 1,1 3 0,-4 0-1,2 4 2,-1 2-2,2-1 2,-3 0 0,0-1 14,3 1-2,-3 1 0,0-5 2,-3 0 1,3 0-2,0-3 3,-3 2-1,3-3-1,-1 1-1,-1-5-3,0 2 2,0 0 1,-1-3 3,2-3 8,-3-1 4,1-1-5,0 0 6,0-1-4,-1 1 1,2-4-3,-2 0-3,2 2 7,-5-4-1,-1 0-4,1 1-1,-3-3 8,-3 4-1,-6-2 0,-11 2 3,-5-1-13,-12 2 12,-23 1-8,-11-1 2,-10 1-7,-12-5-3,-14 2 5,-8-1-20,-13-3-40,-12 3-47,-13-3-57,-49 4-73,-8-4-77,-7 4-210,-3-1-15,-3-3 73,-5-3-114,3 0-59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1-08-30T03:08:49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15928 7620 728,'2'15'26,"0"2"24,-2 2-1,4 0 9,-1 2-10,1 3-12,0-2-1,1 2 16,1-4 19,0-1 25,3-3 23,1-3 26,6-2 15,2-3-2,8-5-4,7-4-10,9-5-13,34-12-11,10-4-14,5-5-11,6-2-10,3-7-7,4-2-8,0 1-5,6-4-10,0 1-5,4-3-5,-4 5-7,-4-1-4,-4 0-3,-7 4-3,-6 0-5,-5 3-2,-5 3-3,-8 3 2,-17 4-5,-11 8-2,-8 2-3,-5 0-3,-4 4-16,-2-1-34,-2 4-36,-3-1-37,-2 2-27,0 0-31,-5 3-24,2 1-24,-4 0-70,0-2-377,1 2-166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</inkml:channelProperties>
      </inkml:inkSource>
      <inkml:timestamp xml:id="ts0" timeString="2021-08-30T03:08:52.0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19003 7144 1827,'0'-7'-44,"0"7"9,0-13 33,0 9 18,0-5 8,2 1 11,-2 1 5,3-1 5,-3 1-1,0 0-3,2 2-6,-2 5-5,0-10-4,0 7-7,0 3-2,4-4-2,-4 4-1,0 0 0,0 0-2,10 9-1,-4-3 1,-1 1-1,2 4-2,1-2-1,0 0 1,1-1 1,-1 1 5,2 0 12,-1 2 9,2-2 10,-3-1 11,-2-2 10,3-1 10,-2 1 12,-1-1 9,2-1-10,1 0-3,-2-1 0,7-3-6,3-5-7,-1 2-9,7-5-2,1 0-10,3-3-4,3-4-5,9-5-3,1-2 11,0-2-3,13-10 7,-6 5-15,8-4-6,-9 4 1,-5 2-9,-1 2 1,-2-1 0,-3 1-5,2 3-5,-1 1 5,-6 0-5,-3 3 1,1-1-6,-3 4 2,-4 0-3,1-1-1,-1 3-1,-3 2-2,0-1 2,-2 2 10,0-1-10,-4 2-5,0 1-6,-2 1-1,2 1-10,-1 1-19,-4-3-15,2 4-14,-3-1-16,2 0-20,-2 1-17,0 1-26,-2-1-24,0 2-27,0 0-23,0-2-22,-1 2-38,-3 2-89,0 0-297,0 0-156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FAC4C-082D-49DF-8515-443BD67DA78D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C36C4-E96F-4AD4-A75B-C5B22E63E4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6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C36C4-E96F-4AD4-A75B-C5B22E63E43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8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80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7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89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219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887538"/>
            <a:ext cx="7678737" cy="6413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9220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62EA4-D2D4-4355-BC2B-A601B49575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30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17B47-CCD3-4C19-82AA-A632DF0A0AB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92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3D415-CB06-423E-8733-4A3C1D892A0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00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FEC5A-71A9-4F0D-AC63-1669E5F6687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10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FD854-08A2-48B0-9F24-9F50614E76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EE5AB-FCD9-43EA-9ABE-54948A48CA3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02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FB1F9-3DD5-467B-81F5-D866A867954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729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31336-75D1-47EC-9D2B-F2AD9F42CE0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3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B18E-39C5-43ED-8528-3D5C6FAD988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458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078A3-EBEA-4024-ACAF-AE3D629AEE9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25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4525" y="982663"/>
            <a:ext cx="2039938" cy="5113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538" y="982663"/>
            <a:ext cx="5970587" cy="5113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680A9-F123-426F-B684-BF72BA5A328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7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219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887538"/>
            <a:ext cx="7678737" cy="6413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9220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62EA4-D2D4-4355-BC2B-A601B49575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5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17B47-CCD3-4C19-82AA-A632DF0A0AB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926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3D415-CB06-423E-8733-4A3C1D892A0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630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FEC5A-71A9-4F0D-AC63-1669E5F6687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335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FD854-08A2-48B0-9F24-9F50614E76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23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EE5AB-FCD9-43EA-9ABE-54948A48CA3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61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FB1F9-3DD5-467B-81F5-D866A867954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12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31336-75D1-47EC-9D2B-F2AD9F42CE0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845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B18E-39C5-43ED-8528-3D5C6FAD988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963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078A3-EBEA-4024-ACAF-AE3D629AEE9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24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4525" y="982663"/>
            <a:ext cx="2039938" cy="5113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538" y="982663"/>
            <a:ext cx="5970587" cy="5113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680A9-F123-426F-B684-BF72BA5A328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14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0"/>
            <a:ext cx="9147175" cy="6867525"/>
            <a:chOff x="-2" y="0"/>
            <a:chExt cx="5762" cy="432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-2" y="0"/>
              <a:ext cx="5712" cy="4326"/>
              <a:chOff x="-2" y="0"/>
              <a:chExt cx="5712" cy="4326"/>
            </a:xfrm>
          </p:grpSpPr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-2" y="0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6"/>
              <p:cNvSpPr>
                <a:spLocks noChangeArrowheads="1"/>
              </p:cNvSpPr>
              <p:nvPr/>
            </p:nvSpPr>
            <p:spPr bwMode="auto">
              <a:xfrm>
                <a:off x="1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2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ectangle 8"/>
              <p:cNvSpPr>
                <a:spLocks noChangeArrowheads="1"/>
              </p:cNvSpPr>
              <p:nvPr/>
            </p:nvSpPr>
            <p:spPr bwMode="auto">
              <a:xfrm>
                <a:off x="3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9"/>
              <p:cNvSpPr>
                <a:spLocks noChangeArrowheads="1"/>
              </p:cNvSpPr>
              <p:nvPr/>
            </p:nvSpPr>
            <p:spPr bwMode="auto">
              <a:xfrm>
                <a:off x="4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0"/>
              <p:cNvSpPr>
                <a:spLocks noChangeArrowheads="1"/>
              </p:cNvSpPr>
              <p:nvPr/>
            </p:nvSpPr>
            <p:spPr bwMode="auto">
              <a:xfrm>
                <a:off x="5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1"/>
              <p:cNvSpPr>
                <a:spLocks noChangeArrowheads="1"/>
              </p:cNvSpPr>
              <p:nvPr/>
            </p:nvSpPr>
            <p:spPr bwMode="auto">
              <a:xfrm>
                <a:off x="6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2"/>
              <p:cNvSpPr>
                <a:spLocks noChangeArrowheads="1"/>
              </p:cNvSpPr>
              <p:nvPr/>
            </p:nvSpPr>
            <p:spPr bwMode="auto">
              <a:xfrm>
                <a:off x="7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3"/>
              <p:cNvSpPr>
                <a:spLocks noChangeArrowheads="1"/>
              </p:cNvSpPr>
              <p:nvPr/>
            </p:nvSpPr>
            <p:spPr bwMode="auto">
              <a:xfrm>
                <a:off x="8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4"/>
              <p:cNvSpPr>
                <a:spLocks noChangeArrowheads="1"/>
              </p:cNvSpPr>
              <p:nvPr/>
            </p:nvSpPr>
            <p:spPr bwMode="auto">
              <a:xfrm>
                <a:off x="9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10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11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12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3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14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15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ectangle 21"/>
              <p:cNvSpPr>
                <a:spLocks noChangeArrowheads="1"/>
              </p:cNvSpPr>
              <p:nvPr/>
            </p:nvSpPr>
            <p:spPr bwMode="auto">
              <a:xfrm>
                <a:off x="16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22"/>
              <p:cNvSpPr>
                <a:spLocks noChangeArrowheads="1"/>
              </p:cNvSpPr>
              <p:nvPr/>
            </p:nvSpPr>
            <p:spPr bwMode="auto">
              <a:xfrm>
                <a:off x="17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3"/>
              <p:cNvSpPr>
                <a:spLocks noChangeArrowheads="1"/>
              </p:cNvSpPr>
              <p:nvPr/>
            </p:nvSpPr>
            <p:spPr bwMode="auto">
              <a:xfrm>
                <a:off x="18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4"/>
              <p:cNvSpPr>
                <a:spLocks noChangeArrowheads="1"/>
              </p:cNvSpPr>
              <p:nvPr/>
            </p:nvSpPr>
            <p:spPr bwMode="auto">
              <a:xfrm>
                <a:off x="19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20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auto">
              <a:xfrm>
                <a:off x="21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22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23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23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24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25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26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27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28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29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30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31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38"/>
              <p:cNvSpPr>
                <a:spLocks noChangeArrowheads="1"/>
              </p:cNvSpPr>
              <p:nvPr/>
            </p:nvSpPr>
            <p:spPr bwMode="auto">
              <a:xfrm>
                <a:off x="32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39"/>
              <p:cNvSpPr>
                <a:spLocks noChangeArrowheads="1"/>
              </p:cNvSpPr>
              <p:nvPr/>
            </p:nvSpPr>
            <p:spPr bwMode="auto">
              <a:xfrm>
                <a:off x="335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345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>
                <a:off x="355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364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374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83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93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403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12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22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31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41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451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52"/>
              <p:cNvSpPr>
                <a:spLocks noChangeArrowheads="1"/>
              </p:cNvSpPr>
              <p:nvPr/>
            </p:nvSpPr>
            <p:spPr bwMode="auto">
              <a:xfrm>
                <a:off x="460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470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ectangle 54"/>
              <p:cNvSpPr>
                <a:spLocks noChangeArrowheads="1"/>
              </p:cNvSpPr>
              <p:nvPr/>
            </p:nvSpPr>
            <p:spPr bwMode="auto">
              <a:xfrm>
                <a:off x="479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ectangle 55"/>
              <p:cNvSpPr>
                <a:spLocks noChangeArrowheads="1"/>
              </p:cNvSpPr>
              <p:nvPr/>
            </p:nvSpPr>
            <p:spPr bwMode="auto">
              <a:xfrm>
                <a:off x="489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ectangle 56"/>
              <p:cNvSpPr>
                <a:spLocks noChangeArrowheads="1"/>
              </p:cNvSpPr>
              <p:nvPr/>
            </p:nvSpPr>
            <p:spPr bwMode="auto">
              <a:xfrm>
                <a:off x="499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57"/>
              <p:cNvSpPr>
                <a:spLocks noChangeArrowheads="1"/>
              </p:cNvSpPr>
              <p:nvPr/>
            </p:nvSpPr>
            <p:spPr bwMode="auto">
              <a:xfrm>
                <a:off x="508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58"/>
              <p:cNvSpPr>
                <a:spLocks noChangeArrowheads="1"/>
              </p:cNvSpPr>
              <p:nvPr/>
            </p:nvSpPr>
            <p:spPr bwMode="auto">
              <a:xfrm>
                <a:off x="518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5278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5374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5470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566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63"/>
              <p:cNvSpPr>
                <a:spLocks noChangeArrowheads="1"/>
              </p:cNvSpPr>
              <p:nvPr/>
            </p:nvSpPr>
            <p:spPr bwMode="auto">
              <a:xfrm>
                <a:off x="5662" y="6"/>
                <a:ext cx="48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charset="0"/>
                    <a:ea typeface="新細明體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Rectangle 64"/>
            <p:cNvSpPr>
              <a:spLocks noChangeArrowheads="1"/>
            </p:cNvSpPr>
            <p:nvPr/>
          </p:nvSpPr>
          <p:spPr bwMode="auto">
            <a:xfrm>
              <a:off x="429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Rectangle 65"/>
            <p:cNvSpPr>
              <a:spLocks noChangeArrowheads="1"/>
            </p:cNvSpPr>
            <p:nvPr/>
          </p:nvSpPr>
          <p:spPr bwMode="auto">
            <a:xfrm>
              <a:off x="0" y="0"/>
              <a:ext cx="5760" cy="321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3505200" y="2590800"/>
            <a:ext cx="4892675" cy="76200"/>
          </a:xfrm>
          <a:prstGeom prst="rect">
            <a:avLst/>
          </a:prstGeom>
          <a:solidFill>
            <a:schemeClr val="hlink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mtClean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49219" name="Rectangle 67"/>
          <p:cNvSpPr>
            <a:spLocks noGrp="1" noChangeArrowheads="1"/>
          </p:cNvSpPr>
          <p:nvPr>
            <p:ph type="ctrTitle" sz="quarter"/>
          </p:nvPr>
        </p:nvSpPr>
        <p:spPr>
          <a:xfrm>
            <a:off x="779463" y="1887538"/>
            <a:ext cx="7678737" cy="641350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49220" name="Rectangle 6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C62EA4-D2D4-4355-BC2B-A601B495756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884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17B47-CCD3-4C19-82AA-A632DF0A0AB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05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3D415-CB06-423E-8733-4A3C1D892A0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37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FEC5A-71A9-4F0D-AC63-1669E5F6687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94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FD854-08A2-48B0-9F24-9F50614E76F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074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4EE5AB-FCD9-43EA-9ABE-54948A48CA3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8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027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FB1F9-3DD5-467B-81F5-D866A867954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088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31336-75D1-47EC-9D2B-F2AD9F42CE0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51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EB18E-39C5-43ED-8528-3D5C6FAD988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982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078A3-EBEA-4024-ACAF-AE3D629AEE9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8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4525" y="982663"/>
            <a:ext cx="2039938" cy="51133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538" y="982663"/>
            <a:ext cx="5970587" cy="51133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680A9-F123-426F-B684-BF72BA5A328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9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3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6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3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6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3F3F5-E86C-4323-9AF9-2E91E02822C7}" type="datetimeFigureOut">
              <a:rPr lang="en-US" smtClean="0"/>
              <a:t>13-Jan-23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BFDA7-36CF-40BC-BCE3-037120BF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2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Rectangle 18"/>
            <p:cNvSpPr>
              <a:spLocks noChangeArrowheads="1"/>
            </p:cNvSpPr>
            <p:nvPr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Rectangle 29"/>
            <p:cNvSpPr>
              <a:spLocks noChangeArrowheads="1"/>
            </p:cNvSpPr>
            <p:nvPr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35"/>
            <p:cNvSpPr>
              <a:spLocks noChangeArrowheads="1"/>
            </p:cNvSpPr>
            <p:nvPr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Rectangle 41"/>
            <p:cNvSpPr>
              <a:spLocks noChangeArrowheads="1"/>
            </p:cNvSpPr>
            <p:nvPr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47"/>
            <p:cNvSpPr>
              <a:spLocks noChangeArrowheads="1"/>
            </p:cNvSpPr>
            <p:nvPr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Rectangle 53"/>
            <p:cNvSpPr>
              <a:spLocks noChangeArrowheads="1"/>
            </p:cNvSpPr>
            <p:nvPr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982663"/>
            <a:ext cx="8162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95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6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7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BFF35D-4618-44EF-BB7E-9512146DBFAB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5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Rectangle 18"/>
            <p:cNvSpPr>
              <a:spLocks noChangeArrowheads="1"/>
            </p:cNvSpPr>
            <p:nvPr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Rectangle 29"/>
            <p:cNvSpPr>
              <a:spLocks noChangeArrowheads="1"/>
            </p:cNvSpPr>
            <p:nvPr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35"/>
            <p:cNvSpPr>
              <a:spLocks noChangeArrowheads="1"/>
            </p:cNvSpPr>
            <p:nvPr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Rectangle 41"/>
            <p:cNvSpPr>
              <a:spLocks noChangeArrowheads="1"/>
            </p:cNvSpPr>
            <p:nvPr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47"/>
            <p:cNvSpPr>
              <a:spLocks noChangeArrowheads="1"/>
            </p:cNvSpPr>
            <p:nvPr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Rectangle 53"/>
            <p:cNvSpPr>
              <a:spLocks noChangeArrowheads="1"/>
            </p:cNvSpPr>
            <p:nvPr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982663"/>
            <a:ext cx="8162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95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6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7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BFF35D-4618-44EF-BB7E-9512146DBFAB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8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7175" cy="6867525"/>
            <a:chOff x="0" y="0"/>
            <a:chExt cx="5762" cy="4326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4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Rectangle 6"/>
            <p:cNvSpPr>
              <a:spLocks noChangeArrowheads="1"/>
            </p:cNvSpPr>
            <p:nvPr/>
          </p:nvSpPr>
          <p:spPr bwMode="hidden">
            <a:xfrm>
              <a:off x="2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Rectangle 12"/>
            <p:cNvSpPr>
              <a:spLocks noChangeArrowheads="1"/>
            </p:cNvSpPr>
            <p:nvPr/>
          </p:nvSpPr>
          <p:spPr bwMode="hidden">
            <a:xfrm>
              <a:off x="8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Rectangle 18"/>
            <p:cNvSpPr>
              <a:spLocks noChangeArrowheads="1"/>
            </p:cNvSpPr>
            <p:nvPr/>
          </p:nvSpPr>
          <p:spPr bwMode="hidden">
            <a:xfrm>
              <a:off x="14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Rectangle 29"/>
            <p:cNvSpPr>
              <a:spLocks noChangeArrowheads="1"/>
            </p:cNvSpPr>
            <p:nvPr/>
          </p:nvSpPr>
          <p:spPr bwMode="hidden">
            <a:xfrm>
              <a:off x="24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Rectangle 35"/>
            <p:cNvSpPr>
              <a:spLocks noChangeArrowheads="1"/>
            </p:cNvSpPr>
            <p:nvPr/>
          </p:nvSpPr>
          <p:spPr bwMode="hidden">
            <a:xfrm>
              <a:off x="30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5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6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7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8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9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0" name="Rectangle 41"/>
            <p:cNvSpPr>
              <a:spLocks noChangeArrowheads="1"/>
            </p:cNvSpPr>
            <p:nvPr/>
          </p:nvSpPr>
          <p:spPr bwMode="hidden">
            <a:xfrm>
              <a:off x="36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1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2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3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4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5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6" name="Rectangle 47"/>
            <p:cNvSpPr>
              <a:spLocks noChangeArrowheads="1"/>
            </p:cNvSpPr>
            <p:nvPr/>
          </p:nvSpPr>
          <p:spPr bwMode="hidden">
            <a:xfrm>
              <a:off x="42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7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8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79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0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1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2" name="Rectangle 53"/>
            <p:cNvSpPr>
              <a:spLocks noChangeArrowheads="1"/>
            </p:cNvSpPr>
            <p:nvPr/>
          </p:nvSpPr>
          <p:spPr bwMode="hidden">
            <a:xfrm>
              <a:off x="48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3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4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5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6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7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8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89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0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1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2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93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027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982663"/>
            <a:ext cx="81629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8195" name="Rectangle 6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525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6" name="Rectangle 6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90925" y="62865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8197" name="Rectangle 6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2865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BFF35D-4618-44EF-BB7E-9512146DBFAB}" type="slidenum">
              <a:rPr lang="en-US" altLang="zh-TW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0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Verdana" pitchFamily="34" charset="0"/>
          <a:ea typeface="華康古印體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Ø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Run-length_encodin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Index </a:t>
            </a:r>
            <a:r>
              <a:rPr lang="en-US" dirty="0"/>
              <a:t>C</a:t>
            </a:r>
            <a:r>
              <a:rPr lang="en-US" dirty="0" smtClean="0"/>
              <a:t>ompression Techniques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Bhuvaneswari</a:t>
            </a:r>
            <a:r>
              <a:rPr lang="en-US" dirty="0" smtClean="0"/>
              <a:t> A</a:t>
            </a:r>
          </a:p>
          <a:p>
            <a:r>
              <a:rPr lang="en-US" dirty="0" smtClean="0"/>
              <a:t>VIT Chennai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533400"/>
            <a:ext cx="8915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16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TF(Term Frequency)-IDF(Inverse Document Frequency) from scratch in python .  | by Yassine Hamdaoui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" y="0"/>
            <a:ext cx="9163050" cy="611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2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Text Search using TF-IDF and Elasticsearch | Machine Learning Tutor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Text Search using TF-IDF and Elasticsearch | Machine Learning Tutori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4400"/>
            <a:ext cx="81733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5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0"/>
            <a:ext cx="874002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28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593"/>
            <a:ext cx="78200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1" y="3124200"/>
            <a:ext cx="795337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5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890134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0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28600"/>
            <a:ext cx="4052571" cy="1846659"/>
          </a:xfrm>
        </p:spPr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The Jaccard Similarity algorithm - Neo4j Graph Algorithms User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65" y="1752600"/>
            <a:ext cx="76200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accard Similarity - Text Similarity Metric in NLP - Machine Learning  Tutori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144" y="3657600"/>
            <a:ext cx="9871544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3400"/>
            <a:ext cx="899682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4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807392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458200" cy="606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7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152399"/>
            <a:ext cx="8742218" cy="67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0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Compressing 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20901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000901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2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858116"/>
            <a:ext cx="8741887" cy="409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9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611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8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lossless </a:t>
            </a:r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space used by an inverted index</a:t>
            </a:r>
          </a:p>
          <a:p>
            <a:pPr lvl="1"/>
            <a:r>
              <a:rPr lang="en-US" dirty="0" smtClean="0"/>
              <a:t>storage of document IDs and offsets of each term</a:t>
            </a:r>
          </a:p>
          <a:p>
            <a:pPr lvl="1"/>
            <a:r>
              <a:rPr lang="en-US" dirty="0" smtClean="0"/>
              <a:t>Integer compression</a:t>
            </a:r>
          </a:p>
          <a:p>
            <a:r>
              <a:rPr lang="en-US" dirty="0" smtClean="0"/>
              <a:t>an integer has a fixed-size representation of four bytes (32 bits)</a:t>
            </a:r>
          </a:p>
          <a:p>
            <a:r>
              <a:rPr lang="en-US" dirty="0" smtClean="0"/>
              <a:t>few integers need 4 bytes to represent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ompression </a:t>
            </a:r>
            <a:r>
              <a:rPr lang="en-US" dirty="0"/>
              <a:t>S</a:t>
            </a:r>
            <a:r>
              <a:rPr lang="en-US" dirty="0" smtClean="0"/>
              <a:t>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classes of compression schemes for inverted lists</a:t>
            </a:r>
          </a:p>
          <a:p>
            <a:pPr lvl="1"/>
            <a:r>
              <a:rPr lang="en-US" dirty="0" smtClean="0"/>
              <a:t>variable-bit (bitwise) scheme </a:t>
            </a:r>
          </a:p>
          <a:p>
            <a:pPr lvl="2"/>
            <a:r>
              <a:rPr lang="en-US" dirty="0" smtClean="0"/>
              <a:t>an integer is represented with an integral number of bits</a:t>
            </a:r>
          </a:p>
          <a:p>
            <a:pPr lvl="3"/>
            <a:r>
              <a:rPr lang="en-US" dirty="0" smtClean="0"/>
              <a:t>unary coding</a:t>
            </a:r>
          </a:p>
          <a:p>
            <a:pPr lvl="3"/>
            <a:r>
              <a:rPr lang="en-US" dirty="0" smtClean="0"/>
              <a:t>Elias gamma coding </a:t>
            </a:r>
          </a:p>
          <a:p>
            <a:pPr lvl="3"/>
            <a:r>
              <a:rPr lang="en-US" dirty="0" smtClean="0"/>
              <a:t>Elias delta coding </a:t>
            </a:r>
          </a:p>
          <a:p>
            <a:pPr lvl="3"/>
            <a:r>
              <a:rPr lang="en-US" dirty="0" smtClean="0"/>
              <a:t>Golomb</a:t>
            </a:r>
            <a:r>
              <a:rPr lang="en-US" dirty="0"/>
              <a:t> </a:t>
            </a:r>
            <a:r>
              <a:rPr lang="en-US" dirty="0" smtClean="0"/>
              <a:t>coding</a:t>
            </a:r>
          </a:p>
          <a:p>
            <a:pPr lvl="1"/>
            <a:r>
              <a:rPr lang="en-US" dirty="0" smtClean="0"/>
              <a:t>variable-byte (bytewise) scheme</a:t>
            </a:r>
          </a:p>
          <a:p>
            <a:pPr lvl="2"/>
            <a:r>
              <a:rPr lang="en-US" dirty="0" smtClean="0"/>
              <a:t>an integer is stored in an integral number of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50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ompression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53400" cy="49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609600"/>
            <a:ext cx="894759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6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457200"/>
            <a:ext cx="86555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842022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94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9000703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2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Unary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>
              <a:lnSpc>
                <a:spcPct val="200000"/>
              </a:lnSpc>
            </a:pPr>
            <a:r>
              <a:rPr lang="en-US" sz="1800" b="1" dirty="0"/>
              <a:t>Unary code </a:t>
            </a:r>
            <a:r>
              <a:rPr lang="en-US" sz="1800" dirty="0"/>
              <a:t>also sometimes called </a:t>
            </a:r>
            <a:r>
              <a:rPr lang="en-US" sz="1800" b="1" dirty="0"/>
              <a:t>thermometer code</a:t>
            </a:r>
            <a:r>
              <a:rPr lang="en-US" sz="1800" dirty="0"/>
              <a:t> is a type of entropy encoding. It is a lossless data compression technique with application in </a:t>
            </a:r>
            <a:r>
              <a:rPr lang="en-US" sz="1800" dirty="0" err="1"/>
              <a:t>Golomb</a:t>
            </a:r>
            <a:r>
              <a:rPr lang="en-US" sz="1800" dirty="0"/>
              <a:t> codes.</a:t>
            </a:r>
          </a:p>
          <a:p>
            <a:pPr fontAlgn="base">
              <a:lnSpc>
                <a:spcPct val="200000"/>
              </a:lnSpc>
            </a:pPr>
            <a:r>
              <a:rPr lang="en-US" sz="1800" dirty="0"/>
              <a:t>Unary representation of a natural number </a:t>
            </a:r>
            <a:r>
              <a:rPr lang="en-US" sz="1800" i="1" dirty="0"/>
              <a:t>n </a:t>
            </a:r>
            <a:r>
              <a:rPr lang="en-US" sz="1800" dirty="0"/>
              <a:t>is n ones followed by a zero. For example, unary code for 6 will be 6 </a:t>
            </a:r>
            <a:r>
              <a:rPr lang="en-US" sz="1800" dirty="0" smtClean="0"/>
              <a:t>zeros followed </a:t>
            </a:r>
            <a:r>
              <a:rPr lang="en-US" sz="1800" dirty="0"/>
              <a:t>by a </a:t>
            </a:r>
            <a:r>
              <a:rPr lang="en-US" sz="1800" dirty="0" smtClean="0"/>
              <a:t>one </a:t>
            </a:r>
            <a:r>
              <a:rPr lang="en-US" sz="1800" dirty="0"/>
              <a:t>which is </a:t>
            </a:r>
            <a:r>
              <a:rPr lang="en-US" sz="1800" dirty="0" smtClean="0"/>
              <a:t>000 0001</a:t>
            </a:r>
            <a:endParaRPr 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1840" y="519120"/>
              <a:ext cx="8479080" cy="574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360" y="511560"/>
                <a:ext cx="8495280" cy="57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51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0600" cy="64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63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9092758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7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Elias Gamma Encoding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/>
              <a:t>The Elias gamma code is a universal code that is used to encode a sequence of positive integers. It is developed by Peter Elias. </a:t>
            </a:r>
            <a:endParaRPr lang="en-US" sz="1800" dirty="0" smtClean="0"/>
          </a:p>
          <a:p>
            <a:pPr fontAlgn="base"/>
            <a:r>
              <a:rPr lang="en-US" sz="1800" dirty="0" smtClean="0"/>
              <a:t>It </a:t>
            </a:r>
            <a:r>
              <a:rPr lang="en-US" sz="1800" dirty="0"/>
              <a:t>is most useful when the upper-bound of integers cannot be determined beforehand.</a:t>
            </a:r>
          </a:p>
          <a:p>
            <a:endParaRPr lang="en-U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4" y="2133600"/>
            <a:ext cx="7162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10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0" y="419100"/>
            <a:ext cx="935785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51799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3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-112" charset="-128"/>
              </a:rPr>
              <a:t>Gamma codes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mtClean="0">
                <a:ea typeface="ＭＳ Ｐゴシック" pitchFamily="-112" charset="-128"/>
              </a:rPr>
              <a:t>We can compress better with </a:t>
            </a:r>
            <a:r>
              <a:rPr lang="en-US" altLang="en-US" u="sng" smtClean="0">
                <a:ea typeface="ＭＳ Ｐゴシック" pitchFamily="-112" charset="-128"/>
              </a:rPr>
              <a:t>bit-level</a:t>
            </a:r>
            <a:r>
              <a:rPr lang="en-US" altLang="en-US" smtClean="0">
                <a:ea typeface="ＭＳ Ｐゴシック" pitchFamily="-112" charset="-128"/>
              </a:rPr>
              <a:t> codes</a:t>
            </a:r>
          </a:p>
          <a:p>
            <a:pPr lvl="1"/>
            <a:r>
              <a:rPr lang="en-US" altLang="en-US" smtClean="0">
                <a:ea typeface="ＭＳ Ｐゴシック" pitchFamily="-112" charset="-128"/>
              </a:rPr>
              <a:t>The Gamma code is the best known of these.</a:t>
            </a:r>
          </a:p>
          <a:p>
            <a:r>
              <a:rPr lang="en-US" altLang="en-US" smtClean="0">
                <a:ea typeface="ＭＳ Ｐゴシック" pitchFamily="-112" charset="-128"/>
              </a:rPr>
              <a:t>Represent a gap </a:t>
            </a:r>
            <a:r>
              <a:rPr lang="en-US" altLang="en-US" i="1" smtClean="0">
                <a:ea typeface="ＭＳ Ｐゴシック" pitchFamily="-112" charset="-128"/>
              </a:rPr>
              <a:t>G</a:t>
            </a:r>
            <a:r>
              <a:rPr lang="en-US" altLang="en-US" smtClean="0">
                <a:ea typeface="ＭＳ Ｐゴシック" pitchFamily="-112" charset="-128"/>
              </a:rPr>
              <a:t> as a pair </a:t>
            </a:r>
            <a:r>
              <a:rPr lang="en-US" altLang="en-US" i="1" smtClean="0">
                <a:ea typeface="ＭＳ Ｐゴシック" pitchFamily="-112" charset="-128"/>
              </a:rPr>
              <a:t>length</a:t>
            </a:r>
            <a:r>
              <a:rPr lang="en-US" altLang="en-US" smtClean="0">
                <a:ea typeface="ＭＳ Ｐゴシック" pitchFamily="-112" charset="-128"/>
              </a:rPr>
              <a:t> and </a:t>
            </a:r>
            <a:r>
              <a:rPr lang="en-US" altLang="en-US" i="1" smtClean="0">
                <a:ea typeface="ＭＳ Ｐゴシック" pitchFamily="-112" charset="-128"/>
              </a:rPr>
              <a:t>offset</a:t>
            </a:r>
            <a:endParaRPr lang="en-US" altLang="en-US" smtClean="0">
              <a:ea typeface="ＭＳ Ｐゴシック" pitchFamily="-112" charset="-128"/>
            </a:endParaRPr>
          </a:p>
          <a:p>
            <a:r>
              <a:rPr lang="en-US" altLang="en-US" i="1" smtClean="0">
                <a:ea typeface="ＭＳ Ｐゴシック" pitchFamily="-112" charset="-128"/>
              </a:rPr>
              <a:t>offset</a:t>
            </a:r>
            <a:r>
              <a:rPr lang="en-US" altLang="en-US" smtClean="0">
                <a:ea typeface="ＭＳ Ｐゴシック" pitchFamily="-112" charset="-128"/>
              </a:rPr>
              <a:t> is </a:t>
            </a:r>
            <a:r>
              <a:rPr lang="en-US" altLang="en-US" i="1" smtClean="0">
                <a:ea typeface="ＭＳ Ｐゴシック" pitchFamily="-112" charset="-128"/>
              </a:rPr>
              <a:t>G</a:t>
            </a:r>
            <a:r>
              <a:rPr lang="en-US" altLang="en-US" smtClean="0">
                <a:ea typeface="ＭＳ Ｐゴシック" pitchFamily="-112" charset="-128"/>
              </a:rPr>
              <a:t> in binary, with the leading bit cut off</a:t>
            </a:r>
          </a:p>
          <a:p>
            <a:pPr lvl="1"/>
            <a:r>
              <a:rPr lang="en-US" altLang="en-US" smtClean="0">
                <a:ea typeface="ＭＳ Ｐゴシック" pitchFamily="-112" charset="-128"/>
              </a:rPr>
              <a:t>For example 13 → 1101 → 101</a:t>
            </a:r>
          </a:p>
          <a:p>
            <a:r>
              <a:rPr lang="en-US" altLang="en-US" i="1" smtClean="0">
                <a:ea typeface="ＭＳ Ｐゴシック" pitchFamily="-112" charset="-128"/>
              </a:rPr>
              <a:t>length</a:t>
            </a:r>
            <a:r>
              <a:rPr lang="en-US" altLang="en-US" smtClean="0">
                <a:ea typeface="ＭＳ Ｐゴシック" pitchFamily="-112" charset="-128"/>
              </a:rPr>
              <a:t> is the length of offset</a:t>
            </a:r>
          </a:p>
          <a:p>
            <a:pPr lvl="1"/>
            <a:r>
              <a:rPr lang="en-US" altLang="en-US" smtClean="0">
                <a:ea typeface="ＭＳ Ｐゴシック" pitchFamily="-112" charset="-128"/>
              </a:rPr>
              <a:t>For 13 (offset 101), this is 3.</a:t>
            </a:r>
          </a:p>
          <a:p>
            <a:r>
              <a:rPr lang="en-US" altLang="en-US" smtClean="0">
                <a:ea typeface="ＭＳ Ｐゴシック" pitchFamily="-112" charset="-128"/>
              </a:rPr>
              <a:t>We encode </a:t>
            </a:r>
            <a:r>
              <a:rPr lang="en-US" altLang="en-US" i="1" smtClean="0">
                <a:ea typeface="ＭＳ Ｐゴシック" pitchFamily="-112" charset="-128"/>
              </a:rPr>
              <a:t>length</a:t>
            </a:r>
            <a:r>
              <a:rPr lang="en-US" altLang="en-US" smtClean="0">
                <a:ea typeface="ＭＳ Ｐゴシック" pitchFamily="-112" charset="-128"/>
              </a:rPr>
              <a:t> with </a:t>
            </a:r>
            <a:r>
              <a:rPr lang="en-US" altLang="en-US" i="1" smtClean="0">
                <a:ea typeface="ＭＳ Ｐゴシック" pitchFamily="-112" charset="-128"/>
              </a:rPr>
              <a:t>unary code</a:t>
            </a:r>
            <a:r>
              <a:rPr lang="en-US" altLang="en-US" smtClean="0">
                <a:ea typeface="ＭＳ Ｐゴシック" pitchFamily="-112" charset="-128"/>
              </a:rPr>
              <a:t>: 1110.</a:t>
            </a:r>
          </a:p>
          <a:p>
            <a:r>
              <a:rPr lang="en-US" altLang="en-US" smtClean="0">
                <a:ea typeface="ＭＳ Ｐゴシック" pitchFamily="-112" charset="-128"/>
              </a:rPr>
              <a:t>Gamma code of 13 is the concatenation of </a:t>
            </a:r>
            <a:r>
              <a:rPr lang="en-US" altLang="en-US" i="1" smtClean="0">
                <a:ea typeface="ＭＳ Ｐゴシック" pitchFamily="-112" charset="-128"/>
              </a:rPr>
              <a:t>length</a:t>
            </a:r>
            <a:r>
              <a:rPr lang="en-US" altLang="en-US" smtClean="0">
                <a:ea typeface="ＭＳ Ｐゴシック" pitchFamily="-112" charset="-128"/>
              </a:rPr>
              <a:t> and </a:t>
            </a:r>
            <a:r>
              <a:rPr lang="en-US" altLang="en-US" i="1" smtClean="0">
                <a:ea typeface="ＭＳ Ｐゴシック" pitchFamily="-112" charset="-128"/>
              </a:rPr>
              <a:t>offset</a:t>
            </a:r>
            <a:r>
              <a:rPr lang="en-US" altLang="en-US" smtClean="0">
                <a:ea typeface="ＭＳ Ｐゴシック" pitchFamily="-112" charset="-128"/>
              </a:rPr>
              <a:t>: 1110101</a:t>
            </a:r>
          </a:p>
        </p:txBody>
      </p:sp>
      <p:sp>
        <p:nvSpPr>
          <p:cNvPr id="61444" name="TextBox 3"/>
          <p:cNvSpPr txBox="1">
            <a:spLocks noChangeArrowheads="1"/>
          </p:cNvSpPr>
          <p:nvPr/>
        </p:nvSpPr>
        <p:spPr bwMode="auto">
          <a:xfrm>
            <a:off x="7620000" y="-33338"/>
            <a:ext cx="96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5.3</a:t>
            </a:r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-112" charset="0"/>
                <a:cs typeface="Arial Unicode MS" pitchFamily="-112" charset="0"/>
              </a:defRPr>
            </a:lvl9pPr>
          </a:lstStyle>
          <a:p>
            <a:pPr eaLnBrk="1" hangingPunct="1"/>
            <a:fld id="{E0C1D536-CDB3-4330-88FE-F505AC38615E}" type="slidenum">
              <a:rPr lang="en-US" altLang="en-US" sz="1200">
                <a:solidFill>
                  <a:srgbClr val="898989"/>
                </a:solidFill>
                <a:latin typeface="Calibri" pitchFamily="-112" charset="0"/>
              </a:rPr>
              <a:pPr eaLnBrk="1" hangingPunct="1"/>
              <a:t>36</a:t>
            </a:fld>
            <a:endParaRPr lang="en-US" altLang="en-US" sz="1200">
              <a:solidFill>
                <a:srgbClr val="898989"/>
              </a:solidFill>
              <a:latin typeface="Calibri" pitchFamily="-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8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Run Length </a:t>
            </a:r>
            <a:r>
              <a:rPr lang="en-US" b="1" dirty="0" smtClean="0"/>
              <a:t>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Given an input string, write a function that returns the </a:t>
            </a:r>
            <a:r>
              <a:rPr lang="en-US" sz="2400" u="sng" dirty="0">
                <a:hlinkClick r:id="rId2"/>
              </a:rPr>
              <a:t>Run Length Encoded</a:t>
            </a:r>
            <a:r>
              <a:rPr lang="en-US" sz="2400" dirty="0"/>
              <a:t> string for the input string.</a:t>
            </a:r>
            <a:br>
              <a:rPr lang="en-US" sz="2400" dirty="0"/>
            </a:br>
            <a:r>
              <a:rPr lang="en-US" sz="2400" dirty="0"/>
              <a:t>For example, if the input string is “</a:t>
            </a:r>
            <a:r>
              <a:rPr lang="en-US" sz="2400" dirty="0" err="1"/>
              <a:t>wwwwaaadexxxxxx</a:t>
            </a:r>
            <a:r>
              <a:rPr lang="en-US" sz="2400" dirty="0"/>
              <a:t>”, then the function should return “w4a3d1e1x6”</a:t>
            </a:r>
          </a:p>
        </p:txBody>
      </p:sp>
    </p:spTree>
    <p:extLst>
      <p:ext uri="{BB962C8B-B14F-4D97-AF65-F5344CB8AC3E}">
        <p14:creationId xmlns:p14="http://schemas.microsoft.com/office/powerpoint/2010/main" val="22259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 Length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/>
              <a:t>a) Pick the first character from the source string. </a:t>
            </a:r>
            <a:br>
              <a:rPr lang="en-US" sz="2000" dirty="0"/>
            </a:br>
            <a:r>
              <a:rPr lang="en-US" sz="2000" dirty="0"/>
              <a:t>b) Append the picked character to the destination string. </a:t>
            </a:r>
            <a:br>
              <a:rPr lang="en-US" sz="2000" dirty="0"/>
            </a:br>
            <a:r>
              <a:rPr lang="en-US" sz="2000" dirty="0"/>
              <a:t>c) Count the number of subsequent occurrences of the picked character and append the count to the destination string. </a:t>
            </a:r>
            <a:br>
              <a:rPr lang="en-US" sz="2000" dirty="0"/>
            </a:br>
            <a:r>
              <a:rPr lang="en-US" sz="2000" dirty="0"/>
              <a:t>d) Pick the next character and repeat steps b) c) and d) if the end of the string is NOT reached.</a:t>
            </a:r>
          </a:p>
        </p:txBody>
      </p:sp>
    </p:spTree>
    <p:extLst>
      <p:ext uri="{BB962C8B-B14F-4D97-AF65-F5344CB8AC3E}">
        <p14:creationId xmlns:p14="http://schemas.microsoft.com/office/powerpoint/2010/main" val="19811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Elias Delta </a:t>
            </a:r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5562600"/>
            <a:ext cx="631020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11256"/>
            <a:ext cx="6310206" cy="84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599"/>
            <a:ext cx="8783888" cy="236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98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2000"/>
            <a:ext cx="84851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82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274638"/>
            <a:ext cx="4343400" cy="1143000"/>
          </a:xfrm>
        </p:spPr>
        <p:txBody>
          <a:bodyPr/>
          <a:lstStyle/>
          <a:p>
            <a:r>
              <a:rPr lang="en-US" dirty="0"/>
              <a:t>Elias Delta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557"/>
            <a:ext cx="3124200" cy="67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2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decode an Elias delta-coded </a:t>
            </a:r>
            <a:r>
              <a:rPr lang="en-US" dirty="0" smtClean="0"/>
              <a:t>integer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/>
              <a:t>Read </a:t>
            </a:r>
            <a:r>
              <a:rPr lang="en-US" sz="1800" dirty="0"/>
              <a:t>and count zeros from the stream until you reach the first one. Call this count of zeros </a:t>
            </a:r>
            <a:r>
              <a:rPr lang="en-US" sz="1800" i="1" dirty="0"/>
              <a:t>L</a:t>
            </a:r>
            <a:r>
              <a:rPr lang="en-US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Considering the one that was reached to be the first digit of an integer, with a value of 2</a:t>
            </a:r>
            <a:r>
              <a:rPr lang="en-US" sz="1800" i="1" baseline="30000" dirty="0"/>
              <a:t>L</a:t>
            </a:r>
            <a:r>
              <a:rPr lang="en-US" sz="1800" dirty="0"/>
              <a:t>, read the remaining </a:t>
            </a:r>
            <a:r>
              <a:rPr lang="en-US" sz="1800" i="1" dirty="0"/>
              <a:t>L</a:t>
            </a:r>
            <a:r>
              <a:rPr lang="en-US" sz="1800" dirty="0"/>
              <a:t> digits of the integer. Call this integer </a:t>
            </a:r>
            <a:r>
              <a:rPr lang="en-US" sz="1800" i="1" dirty="0"/>
              <a:t>N</a:t>
            </a:r>
            <a:r>
              <a:rPr lang="en-US" sz="1800" dirty="0"/>
              <a:t>+1, and subtract one to get </a:t>
            </a:r>
            <a:r>
              <a:rPr lang="en-US" sz="1800" i="1" dirty="0"/>
              <a:t>N</a:t>
            </a:r>
            <a:r>
              <a:rPr lang="en-US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Put a one in the first place of our final output, representing the value 2</a:t>
            </a:r>
            <a:r>
              <a:rPr lang="en-US" sz="1800" i="1" baseline="30000" dirty="0"/>
              <a:t>N</a:t>
            </a:r>
            <a:r>
              <a:rPr lang="en-US" sz="1800" dirty="0"/>
              <a:t>.</a:t>
            </a:r>
          </a:p>
          <a:p>
            <a:pPr>
              <a:lnSpc>
                <a:spcPct val="200000"/>
              </a:lnSpc>
            </a:pPr>
            <a:r>
              <a:rPr lang="en-US" sz="1800" dirty="0"/>
              <a:t>Read and append the following </a:t>
            </a:r>
            <a:r>
              <a:rPr lang="en-US" sz="1800" i="1" dirty="0"/>
              <a:t>N</a:t>
            </a:r>
            <a:r>
              <a:rPr lang="en-US" sz="1800" dirty="0"/>
              <a:t> digits.</a:t>
            </a:r>
          </a:p>
          <a:p>
            <a:pPr>
              <a:lnSpc>
                <a:spcPct val="2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8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001010011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2 leading zeros in 001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read 2 more bits i.e. 00101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decode N+1 = 00101 = 5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</a:t>
            </a:r>
            <a:r>
              <a:rPr lang="en-US" dirty="0"/>
              <a:t>. get N = 5 − 1 = 4 remaining bits for the complete code i.e. '0011'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</a:t>
            </a:r>
            <a:r>
              <a:rPr lang="en-US" dirty="0"/>
              <a:t>. encoded number = 2</a:t>
            </a:r>
            <a:r>
              <a:rPr lang="en-US" baseline="30000" dirty="0"/>
              <a:t>4</a:t>
            </a:r>
            <a:r>
              <a:rPr lang="en-US" dirty="0"/>
              <a:t> + 3 = 19</a:t>
            </a:r>
          </a:p>
        </p:txBody>
      </p:sp>
    </p:spTree>
    <p:extLst>
      <p:ext uri="{BB962C8B-B14F-4D97-AF65-F5344CB8AC3E}">
        <p14:creationId xmlns:p14="http://schemas.microsoft.com/office/powerpoint/2010/main" val="33503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9153144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0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925610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54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Gaps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interesting feature of the inverted index makes compression even more effective</a:t>
            </a:r>
          </a:p>
          <a:p>
            <a:pPr lvl="1"/>
            <a:r>
              <a:rPr lang="en-US" dirty="0" smtClean="0"/>
              <a:t>store the difference between any two adjacent document IDs, </a:t>
            </a:r>
            <a:r>
              <a:rPr lang="en-US" dirty="0" err="1" smtClean="0"/>
              <a:t>idi</a:t>
            </a:r>
            <a:r>
              <a:rPr lang="en-US" dirty="0" smtClean="0"/>
              <a:t> and idi+1, where idi+1&gt; </a:t>
            </a:r>
            <a:r>
              <a:rPr lang="en-US" dirty="0" err="1" smtClean="0"/>
              <a:t>idi</a:t>
            </a:r>
            <a:r>
              <a:rPr lang="en-US" dirty="0" smtClean="0"/>
              <a:t>, instead of the actual IDs</a:t>
            </a:r>
          </a:p>
          <a:p>
            <a:pPr lvl="1"/>
            <a:r>
              <a:rPr lang="en-US" dirty="0" smtClean="0"/>
              <a:t>This difference is called the </a:t>
            </a:r>
            <a:r>
              <a:rPr lang="en-US" b="1" dirty="0" smtClean="0"/>
              <a:t>gap</a:t>
            </a:r>
            <a:r>
              <a:rPr lang="en-US" dirty="0" smtClean="0"/>
              <a:t> between </a:t>
            </a:r>
            <a:r>
              <a:rPr lang="en-US" dirty="0" err="1" smtClean="0"/>
              <a:t>idi</a:t>
            </a:r>
            <a:r>
              <a:rPr lang="en-US" dirty="0" smtClean="0"/>
              <a:t> and idi+1</a:t>
            </a:r>
          </a:p>
          <a:p>
            <a:pPr lvl="1"/>
            <a:r>
              <a:rPr lang="en-US" dirty="0" smtClean="0"/>
              <a:t>The gap is a smaller number than idi+1 and thus requires fewer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43385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654265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734080" y="2577960"/>
              <a:ext cx="814680" cy="25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0480" y="2571840"/>
                <a:ext cx="82152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6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417624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41080" y="2363040"/>
              <a:ext cx="439560" cy="225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5680" y="2356560"/>
                <a:ext cx="45144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4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28600"/>
            <a:ext cx="8895229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8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The geographic scopes inverted index. The inverted index is used for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3400"/>
            <a:ext cx="8915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24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4365"/>
          <a:stretch/>
        </p:blipFill>
        <p:spPr bwMode="auto">
          <a:xfrm>
            <a:off x="0" y="-34636"/>
            <a:ext cx="9372804" cy="689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36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799"/>
            <a:ext cx="7848600" cy="623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2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8686800" cy="6367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7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Golomb</a:t>
            </a:r>
            <a:r>
              <a:rPr lang="en-US" dirty="0"/>
              <a:t> </a:t>
            </a:r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Elias codes yield acceptable compression and fast decoding, a better performance in both aspects is possible with the Golomb coding</a:t>
            </a:r>
          </a:p>
          <a:p>
            <a:pPr lvl="1"/>
            <a:r>
              <a:rPr lang="en-US" dirty="0" smtClean="0"/>
              <a:t>A positive integer x is represented in two parts:</a:t>
            </a:r>
          </a:p>
          <a:p>
            <a:pPr lvl="2"/>
            <a:r>
              <a:rPr lang="en-US" dirty="0" smtClean="0"/>
              <a:t>The first part is a unary representation of q+1, where q is the quotient [floor((x/b))]</a:t>
            </a:r>
          </a:p>
          <a:p>
            <a:pPr lvl="2"/>
            <a:r>
              <a:rPr lang="en-US" dirty="0" smtClean="0"/>
              <a:t>The second part is a special binary representation of the remainder r = x - qb. Note that there are b possible remainders. For example, if b = 3, the possible remainders will be 0, 1, and 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45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Golomb</a:t>
            </a:r>
            <a:r>
              <a:rPr lang="en-US" dirty="0"/>
              <a:t> Coding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2544"/>
            <a:ext cx="9183797" cy="481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1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2209800"/>
            <a:ext cx="864444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1079"/>
            <a:ext cx="4191002" cy="21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2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BD980B-F05E-47BC-9AA2-5691A5471F1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217613"/>
            <a:ext cx="7678738" cy="1190625"/>
          </a:xfrm>
        </p:spPr>
        <p:txBody>
          <a:bodyPr/>
          <a:lstStyle/>
          <a:p>
            <a:pPr eaLnBrk="1" hangingPunct="1"/>
            <a:r>
              <a:rPr lang="en-US" altLang="zh-TW" smtClean="0"/>
              <a:t>Indexing and Searching</a:t>
            </a:r>
            <a:br>
              <a:rPr lang="en-US" altLang="zh-TW" smtClean="0"/>
            </a:br>
            <a:endParaRPr lang="en-US" altLang="zh-TW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05200" y="4724400"/>
            <a:ext cx="4953000" cy="1250950"/>
          </a:xfrm>
        </p:spPr>
        <p:txBody>
          <a:bodyPr/>
          <a:lstStyle/>
          <a:p>
            <a:pPr eaLnBrk="1" hangingPunct="1"/>
            <a:r>
              <a:rPr lang="en-US" altLang="zh-TW" smtClean="0"/>
              <a:t>Modern Information Retrieval </a:t>
            </a:r>
            <a:br>
              <a:rPr lang="en-US" altLang="zh-TW" smtClean="0"/>
            </a:br>
            <a:r>
              <a:rPr lang="en-US" altLang="zh-TW" smtClean="0"/>
              <a:t>(C</a:t>
            </a:r>
            <a:r>
              <a:rPr lang="en-US" altLang="zh-TW" sz="2000" smtClean="0"/>
              <a:t>hapter 8) With G. Navarro</a:t>
            </a:r>
          </a:p>
        </p:txBody>
      </p:sp>
    </p:spTree>
    <p:extLst>
      <p:ext uri="{BB962C8B-B14F-4D97-AF65-F5344CB8AC3E}">
        <p14:creationId xmlns:p14="http://schemas.microsoft.com/office/powerpoint/2010/main" val="32927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A48016-68D1-40C0-94CF-37C2B0DA472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File Struces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Inverted Files</a:t>
            </a:r>
          </a:p>
          <a:p>
            <a:pPr eaLnBrk="1" hangingPunct="1"/>
            <a:r>
              <a:rPr lang="en-US" altLang="zh-TW" smtClean="0"/>
              <a:t>Signatures</a:t>
            </a:r>
          </a:p>
          <a:p>
            <a:pPr eaLnBrk="1" hangingPunct="1"/>
            <a:r>
              <a:rPr lang="en-US" altLang="zh-TW" smtClean="0"/>
              <a:t>PAT Trees</a:t>
            </a:r>
          </a:p>
          <a:p>
            <a:pPr eaLnBrk="1" hangingPunct="1"/>
            <a:r>
              <a:rPr lang="en-US" altLang="zh-TW" smtClean="0"/>
              <a:t>Sequential Searching</a:t>
            </a:r>
          </a:p>
          <a:p>
            <a:pPr eaLnBrk="1" hangingPunct="1"/>
            <a:r>
              <a:rPr lang="en-US" altLang="zh-TW" smtClean="0"/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28907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C885E1-1818-4D37-9E8C-94D47E17AF7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Inverted Files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57600" y="2860675"/>
            <a:ext cx="4800600" cy="3114675"/>
          </a:xfrm>
        </p:spPr>
        <p:txBody>
          <a:bodyPr/>
          <a:lstStyle/>
          <a:p>
            <a:pPr eaLnBrk="1" hangingPunct="1"/>
            <a:r>
              <a:rPr lang="en-US" altLang="zh-TW" smtClean="0"/>
              <a:t>Information Retrieval: Data Structures and Algorithms</a:t>
            </a:r>
          </a:p>
          <a:p>
            <a:pPr eaLnBrk="1" hangingPunct="1"/>
            <a:r>
              <a:rPr lang="en-US" altLang="zh-TW" smtClean="0"/>
              <a:t>(Chapters 3)</a:t>
            </a:r>
            <a:endParaRPr lang="en-US" altLang="zh-TW" sz="2000" smtClean="0"/>
          </a:p>
          <a:p>
            <a:pPr eaLnBrk="1" hangingPunct="1"/>
            <a:endParaRPr lang="en-US" altLang="zh-TW" sz="2000" b="1" smtClean="0"/>
          </a:p>
          <a:p>
            <a:pPr eaLnBrk="1" hangingPunct="1"/>
            <a:endParaRPr lang="en-US" altLang="zh-TW" sz="2000" b="1" smtClean="0"/>
          </a:p>
          <a:p>
            <a:pPr eaLnBrk="1" hangingPunct="1"/>
            <a:endParaRPr lang="en-US" altLang="zh-TW" sz="2000" b="1" smtClean="0"/>
          </a:p>
          <a:p>
            <a:pPr eaLnBrk="1" hangingPunct="1"/>
            <a:r>
              <a:rPr lang="en-US" altLang="zh-TW" sz="2000" b="1" smtClean="0"/>
              <a:t>W.B. Frakes and R. Baeza-Yates</a:t>
            </a:r>
            <a:r>
              <a:rPr lang="en-US" altLang="zh-TW" smtClean="0"/>
              <a:t> (Eds.) </a:t>
            </a:r>
            <a:r>
              <a:rPr lang="en-US" altLang="zh-TW" sz="2000" smtClean="0"/>
              <a:t>1992.</a:t>
            </a:r>
            <a:r>
              <a:rPr lang="en-US" altLang="zh-TW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2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644D0-F174-40BE-9CCF-4A6737EE10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Structure and Construction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zh-TW" smtClean="0"/>
              <a:t>Structure (split the index into two files)</a:t>
            </a:r>
          </a:p>
          <a:p>
            <a:pPr lvl="1" eaLnBrk="1" hangingPunct="1"/>
            <a:r>
              <a:rPr lang="en-US" altLang="zh-TW" smtClean="0">
                <a:solidFill>
                  <a:srgbClr val="FF3300"/>
                </a:solidFill>
              </a:rPr>
              <a:t>Vocabulary</a:t>
            </a:r>
            <a:r>
              <a:rPr lang="en-US" altLang="zh-TW" smtClean="0"/>
              <a:t>: </a:t>
            </a:r>
            <a:r>
              <a:rPr lang="en-US" altLang="zh-TW" i="1" smtClean="0"/>
              <a:t>O(n</a:t>
            </a:r>
            <a:r>
              <a:rPr lang="en-US" altLang="zh-TW" i="1" baseline="30000" smtClean="0">
                <a:latin typeface="Symbol" pitchFamily="18" charset="2"/>
              </a:rPr>
              <a:t>b</a:t>
            </a:r>
            <a:r>
              <a:rPr lang="en-US" altLang="zh-TW" i="1" smtClean="0"/>
              <a:t>)</a:t>
            </a:r>
            <a:r>
              <a:rPr lang="en-US" altLang="zh-TW" smtClean="0"/>
              <a:t> according to Heaps</a:t>
            </a:r>
            <a:r>
              <a:rPr lang="en-US" altLang="zh-TW" smtClean="0">
                <a:latin typeface="Times New Roman" charset="0"/>
              </a:rPr>
              <a:t>’</a:t>
            </a:r>
            <a:r>
              <a:rPr lang="en-US" altLang="zh-TW" smtClean="0"/>
              <a:t> Law</a:t>
            </a:r>
          </a:p>
          <a:p>
            <a:pPr lvl="1" eaLnBrk="1" hangingPunct="1"/>
            <a:r>
              <a:rPr lang="en-US" altLang="zh-TW" smtClean="0">
                <a:solidFill>
                  <a:srgbClr val="FF3300"/>
                </a:solidFill>
              </a:rPr>
              <a:t>Occurrences </a:t>
            </a:r>
            <a:r>
              <a:rPr lang="en-US" altLang="zh-TW" smtClean="0"/>
              <a:t>: depends on the addressing granularity</a:t>
            </a:r>
          </a:p>
          <a:p>
            <a:pPr lvl="1" eaLnBrk="1" hangingPunct="1"/>
            <a:endParaRPr lang="en-US" altLang="zh-TW" smtClean="0"/>
          </a:p>
          <a:p>
            <a:pPr eaLnBrk="1" hangingPunct="1">
              <a:lnSpc>
                <a:spcPct val="90000"/>
              </a:lnSpc>
            </a:pPr>
            <a:r>
              <a:rPr lang="en-US" altLang="zh-TW" smtClean="0"/>
              <a:t>Construction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The vocabulary is stored in lexicographical order and points to posting list.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Posting file</a:t>
            </a:r>
            <a:r>
              <a:rPr lang="zh-TW" altLang="en-US" smtClean="0"/>
              <a:t>：</a:t>
            </a:r>
            <a:r>
              <a:rPr lang="en-US" altLang="zh-TW" smtClean="0"/>
              <a:t>the lists of occurrences are stored contiguously</a:t>
            </a:r>
          </a:p>
        </p:txBody>
      </p:sp>
    </p:spTree>
    <p:extLst>
      <p:ext uri="{BB962C8B-B14F-4D97-AF65-F5344CB8AC3E}">
        <p14:creationId xmlns:p14="http://schemas.microsoft.com/office/powerpoint/2010/main" val="16525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77ABF1-A462-4EB6-99BC-7C5E31B52E4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958850"/>
            <a:ext cx="7772400" cy="641350"/>
          </a:xfrm>
        </p:spPr>
        <p:txBody>
          <a:bodyPr/>
          <a:lstStyle/>
          <a:p>
            <a:pPr eaLnBrk="1" hangingPunct="1"/>
            <a:r>
              <a:rPr lang="en-US" altLang="zh-TW" smtClean="0"/>
              <a:t>Inverted Files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382000" cy="3886200"/>
          </a:xfrm>
        </p:spPr>
        <p:txBody>
          <a:bodyPr/>
          <a:lstStyle/>
          <a:p>
            <a:pPr eaLnBrk="1" hangingPunct="1"/>
            <a:r>
              <a:rPr lang="en-US" altLang="zh-TW" smtClean="0"/>
              <a:t>Characteristics</a:t>
            </a:r>
          </a:p>
          <a:p>
            <a:pPr lvl="1" eaLnBrk="1" hangingPunct="1"/>
            <a:r>
              <a:rPr lang="en-US" altLang="zh-TW" smtClean="0"/>
              <a:t>A </a:t>
            </a:r>
            <a:r>
              <a:rPr lang="en-US" altLang="zh-TW" smtClean="0">
                <a:solidFill>
                  <a:srgbClr val="FF3300"/>
                </a:solidFill>
              </a:rPr>
              <a:t>word-oriented</a:t>
            </a:r>
            <a:r>
              <a:rPr lang="en-US" altLang="zh-TW" smtClean="0"/>
              <a:t> mechanism based on </a:t>
            </a:r>
            <a:r>
              <a:rPr lang="en-US" altLang="zh-TW" smtClean="0">
                <a:solidFill>
                  <a:srgbClr val="2102BE"/>
                </a:solidFill>
              </a:rPr>
              <a:t>sorted list of keywords</a:t>
            </a:r>
            <a:r>
              <a:rPr lang="en-US" altLang="zh-TW" smtClean="0"/>
              <a:t>, with each keyword having </a:t>
            </a:r>
            <a:r>
              <a:rPr lang="en-US" altLang="zh-TW" smtClean="0">
                <a:solidFill>
                  <a:srgbClr val="2102BE"/>
                </a:solidFill>
              </a:rPr>
              <a:t>links to the documents</a:t>
            </a:r>
            <a:r>
              <a:rPr lang="en-US" altLang="zh-TW" smtClean="0"/>
              <a:t> containing that keyword.</a:t>
            </a:r>
          </a:p>
          <a:p>
            <a:pPr eaLnBrk="1" hangingPunct="1"/>
            <a:r>
              <a:rPr lang="en-US" altLang="zh-TW" smtClean="0"/>
              <a:t>Preprocessing</a:t>
            </a:r>
          </a:p>
          <a:p>
            <a:pPr lvl="1" eaLnBrk="1" hangingPunct="1"/>
            <a:r>
              <a:rPr lang="en-US" altLang="zh-TW" smtClean="0"/>
              <a:t>Each document is assigned a list of </a:t>
            </a:r>
            <a:r>
              <a:rPr lang="en-US" altLang="zh-TW" smtClean="0">
                <a:solidFill>
                  <a:srgbClr val="2102BE"/>
                </a:solidFill>
              </a:rPr>
              <a:t>keywords</a:t>
            </a:r>
            <a:r>
              <a:rPr lang="en-US" altLang="zh-TW" smtClean="0"/>
              <a:t> or </a:t>
            </a:r>
            <a:r>
              <a:rPr lang="en-US" altLang="zh-TW" smtClean="0">
                <a:solidFill>
                  <a:srgbClr val="2102BE"/>
                </a:solidFill>
              </a:rPr>
              <a:t>attributes</a:t>
            </a:r>
            <a:r>
              <a:rPr lang="en-US" altLang="zh-TW" smtClean="0"/>
              <a:t>.</a:t>
            </a:r>
          </a:p>
          <a:p>
            <a:pPr lvl="1" eaLnBrk="1" hangingPunct="1"/>
            <a:r>
              <a:rPr lang="en-US" altLang="zh-TW" smtClean="0"/>
              <a:t>Each keyword (attribute) is associated with </a:t>
            </a:r>
            <a:r>
              <a:rPr lang="en-US" altLang="zh-TW" smtClean="0">
                <a:solidFill>
                  <a:srgbClr val="2102BE"/>
                </a:solidFill>
              </a:rPr>
              <a:t>relevance weights</a:t>
            </a:r>
            <a:r>
              <a:rPr lang="en-US" altLang="zh-TW" smtClean="0"/>
              <a:t>.</a:t>
            </a:r>
          </a:p>
          <a:p>
            <a:pPr eaLnBrk="1" hangingPunct="1"/>
            <a:endParaRPr lang="en-US" altLang="zh-TW" sz="2000" smtClean="0"/>
          </a:p>
        </p:txBody>
      </p:sp>
    </p:spTree>
    <p:extLst>
      <p:ext uri="{BB962C8B-B14F-4D97-AF65-F5344CB8AC3E}">
        <p14:creationId xmlns:p14="http://schemas.microsoft.com/office/powerpoint/2010/main" val="13951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6F9485-1159-442F-94FB-7FAA0806C8D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3867150" y="839788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36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838200" y="1905000"/>
            <a:ext cx="7727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1. The input text is parsed into </a:t>
            </a:r>
            <a:r>
              <a:rPr lang="en-US" altLang="zh-TW" smtClean="0">
                <a:solidFill>
                  <a:srgbClr val="2102BE"/>
                </a:solidFill>
                <a:latin typeface="Times New Roman" charset="0"/>
              </a:rPr>
              <a:t>a list of words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 along with </a:t>
            </a:r>
            <a:r>
              <a:rPr lang="en-US" altLang="zh-TW" i="1" smtClean="0">
                <a:solidFill>
                  <a:srgbClr val="2102BE"/>
                </a:solidFill>
                <a:latin typeface="Times New Roman" charset="0"/>
              </a:rPr>
              <a:t>their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i="1" smtClean="0">
                <a:solidFill>
                  <a:srgbClr val="2102BE"/>
                </a:solidFill>
                <a:latin typeface="Times New Roman" charset="0"/>
              </a:rPr>
              <a:t>	location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 in the text.  </a:t>
            </a:r>
            <a:r>
              <a:rPr lang="en-US" altLang="zh-TW" sz="2000" smtClean="0">
                <a:solidFill>
                  <a:srgbClr val="2102BE"/>
                </a:solidFill>
                <a:latin typeface="Times New Roman" charset="0"/>
              </a:rPr>
              <a:t>(time and storage consuming operation)</a:t>
            </a:r>
            <a:endParaRPr lang="en-US" altLang="zh-TW" smtClean="0">
              <a:solidFill>
                <a:srgbClr val="000000"/>
              </a:solidFill>
              <a:latin typeface="Times New Roman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2. This list is inverted from a list of terms in </a:t>
            </a:r>
            <a:r>
              <a:rPr lang="en-US" altLang="zh-TW" smtClean="0">
                <a:solidFill>
                  <a:srgbClr val="2102BE"/>
                </a:solidFill>
                <a:latin typeface="Times New Roman" charset="0"/>
              </a:rPr>
              <a:t>location order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 to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	a list of terms in </a:t>
            </a:r>
            <a:r>
              <a:rPr lang="en-US" altLang="zh-TW" smtClean="0">
                <a:solidFill>
                  <a:srgbClr val="2102BE"/>
                </a:solidFill>
                <a:latin typeface="Times New Roman" charset="0"/>
              </a:rPr>
              <a:t>alphabetical order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3. Add </a:t>
            </a:r>
            <a:r>
              <a:rPr lang="en-US" altLang="zh-TW" smtClean="0">
                <a:solidFill>
                  <a:srgbClr val="2102BE"/>
                </a:solidFill>
                <a:latin typeface="Times New Roman" charset="0"/>
              </a:rPr>
              <a:t>term weights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, or reorganize or compress the files.</a:t>
            </a:r>
          </a:p>
        </p:txBody>
      </p:sp>
      <p:pic>
        <p:nvPicPr>
          <p:cNvPr id="7173" name="Picture 4" descr="C:\hhchen\IR\hhchen\temp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38600"/>
            <a:ext cx="86106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871538" y="922338"/>
            <a:ext cx="8162925" cy="701675"/>
          </a:xfrm>
        </p:spPr>
        <p:txBody>
          <a:bodyPr/>
          <a:lstStyle/>
          <a:p>
            <a:pPr eaLnBrk="1" hangingPunct="1"/>
            <a:r>
              <a:rPr lang="en-US" altLang="zh-TW" sz="4000" smtClean="0"/>
              <a:t>Inversion of Word List</a:t>
            </a:r>
            <a:endParaRPr lang="en-US" altLang="zh-TW" sz="2800" smtClean="0"/>
          </a:p>
        </p:txBody>
      </p:sp>
    </p:spTree>
    <p:extLst>
      <p:ext uri="{BB962C8B-B14F-4D97-AF65-F5344CB8AC3E}">
        <p14:creationId xmlns:p14="http://schemas.microsoft.com/office/powerpoint/2010/main" val="17131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A3CBF7-DEAD-4710-A865-6273C83E67E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1962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5644D0-F174-40BE-9CCF-4A6737EE10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Structure and Construction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Structure (split the index into two files)</a:t>
            </a:r>
          </a:p>
          <a:p>
            <a:pPr lvl="1" eaLnBrk="1" hangingPunct="1"/>
            <a:r>
              <a:rPr lang="en-US" altLang="zh-TW" smtClean="0">
                <a:solidFill>
                  <a:srgbClr val="FF3300"/>
                </a:solidFill>
              </a:rPr>
              <a:t>Vocabulary</a:t>
            </a:r>
            <a:r>
              <a:rPr lang="en-US" altLang="zh-TW" smtClean="0"/>
              <a:t>: </a:t>
            </a:r>
            <a:r>
              <a:rPr lang="en-US" altLang="zh-TW" i="1" smtClean="0"/>
              <a:t>O(n</a:t>
            </a:r>
            <a:r>
              <a:rPr lang="en-US" altLang="zh-TW" i="1" baseline="30000" smtClean="0">
                <a:latin typeface="Symbol" pitchFamily="18" charset="2"/>
              </a:rPr>
              <a:t>b</a:t>
            </a:r>
            <a:r>
              <a:rPr lang="en-US" altLang="zh-TW" i="1" smtClean="0"/>
              <a:t>)</a:t>
            </a:r>
            <a:r>
              <a:rPr lang="en-US" altLang="zh-TW" smtClean="0"/>
              <a:t> according to Heaps</a:t>
            </a:r>
            <a:r>
              <a:rPr lang="en-US" altLang="zh-TW" smtClean="0">
                <a:latin typeface="Times New Roman" charset="0"/>
              </a:rPr>
              <a:t>’</a:t>
            </a:r>
            <a:r>
              <a:rPr lang="en-US" altLang="zh-TW" smtClean="0"/>
              <a:t> Law</a:t>
            </a:r>
          </a:p>
          <a:p>
            <a:pPr lvl="1" eaLnBrk="1" hangingPunct="1"/>
            <a:r>
              <a:rPr lang="en-US" altLang="zh-TW" smtClean="0">
                <a:solidFill>
                  <a:srgbClr val="FF3300"/>
                </a:solidFill>
              </a:rPr>
              <a:t>Occurrences </a:t>
            </a:r>
            <a:r>
              <a:rPr lang="en-US" altLang="zh-TW" smtClean="0"/>
              <a:t>: depends on the addressing granularity</a:t>
            </a:r>
          </a:p>
          <a:p>
            <a:pPr lvl="1" eaLnBrk="1" hangingPunct="1"/>
            <a:endParaRPr lang="en-US" altLang="zh-TW" smtClean="0"/>
          </a:p>
          <a:p>
            <a:pPr eaLnBrk="1" hangingPunct="1">
              <a:lnSpc>
                <a:spcPct val="90000"/>
              </a:lnSpc>
            </a:pPr>
            <a:r>
              <a:rPr lang="en-US" altLang="zh-TW" smtClean="0"/>
              <a:t>Construction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The vocabulary is stored in lexicographical order and points to posting list.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Posting file</a:t>
            </a:r>
            <a:r>
              <a:rPr lang="zh-TW" altLang="en-US" smtClean="0"/>
              <a:t>：</a:t>
            </a:r>
            <a:r>
              <a:rPr lang="en-US" altLang="zh-TW" smtClean="0"/>
              <a:t>the lists of occurrences are stored contiguously</a:t>
            </a:r>
          </a:p>
        </p:txBody>
      </p:sp>
    </p:spTree>
    <p:extLst>
      <p:ext uri="{BB962C8B-B14F-4D97-AF65-F5344CB8AC3E}">
        <p14:creationId xmlns:p14="http://schemas.microsoft.com/office/powerpoint/2010/main" val="24323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905A9-69A5-4586-8065-2B874CD6F04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0243" name="Picture 2" descr="C:\hhchen\IR\hhchen\temp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67818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2209800" y="0"/>
            <a:ext cx="414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5486400" y="320040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zh-TW" sz="1800" smtClean="0">
                <a:solidFill>
                  <a:srgbClr val="003300"/>
                </a:solidFill>
                <a:latin typeface="Times New Roman" charset="0"/>
              </a:rPr>
              <a:t>(</a:t>
            </a:r>
            <a:r>
              <a:rPr lang="en-US" altLang="zh-TW" sz="1800" smtClean="0">
                <a:solidFill>
                  <a:srgbClr val="003300"/>
                </a:solidFill>
                <a:latin typeface="Times New Roman" charset="0"/>
              </a:rPr>
              <a:t>document #, frequency)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Dictionary and Postings File</a:t>
            </a:r>
          </a:p>
        </p:txBody>
      </p:sp>
    </p:spTree>
    <p:extLst>
      <p:ext uri="{BB962C8B-B14F-4D97-AF65-F5344CB8AC3E}">
        <p14:creationId xmlns:p14="http://schemas.microsoft.com/office/powerpoint/2010/main" val="8000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D58193-8CC7-4751-926C-0BCF63F66E6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Structures used in Inverted Files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Vocabulary</a:t>
            </a:r>
          </a:p>
          <a:p>
            <a:pPr lvl="1" eaLnBrk="1" hangingPunct="1"/>
            <a:r>
              <a:rPr lang="en-US" altLang="zh-TW" smtClean="0"/>
              <a:t>Sorted Arrays</a:t>
            </a:r>
            <a:endParaRPr lang="en-US" altLang="zh-TW" sz="2400" smtClean="0"/>
          </a:p>
          <a:p>
            <a:pPr lvl="1" eaLnBrk="1" hangingPunct="1"/>
            <a:r>
              <a:rPr lang="en-US" altLang="zh-TW" smtClean="0"/>
              <a:t>Hashing Structures</a:t>
            </a:r>
          </a:p>
          <a:p>
            <a:pPr lvl="1" eaLnBrk="1" hangingPunct="1"/>
            <a:r>
              <a:rPr lang="en-US" altLang="zh-TW" smtClean="0"/>
              <a:t>Keyword Trees: Tries (digital search trees)</a:t>
            </a:r>
          </a:p>
          <a:p>
            <a:pPr eaLnBrk="1" hangingPunct="1"/>
            <a:endParaRPr lang="en-US" altLang="zh-TW" smtClean="0"/>
          </a:p>
          <a:p>
            <a:pPr eaLnBrk="1" hangingPunct="1">
              <a:lnSpc>
                <a:spcPct val="90000"/>
              </a:lnSpc>
            </a:pPr>
            <a:r>
              <a:rPr lang="en-US" altLang="zh-TW" smtClean="0"/>
              <a:t>The Search Procedure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Vocabulary search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Retrieval of occurrences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Manipulation of occurrences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mtClean="0"/>
          </a:p>
          <a:p>
            <a:pPr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4868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4F56A-483C-4FFA-AFB6-730DADD8605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Cost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Advantage</a:t>
            </a:r>
          </a:p>
          <a:p>
            <a:pPr lvl="1" eaLnBrk="1" hangingPunct="1"/>
            <a:r>
              <a:rPr lang="en-US" altLang="zh-TW" smtClean="0"/>
              <a:t>easy to implement</a:t>
            </a:r>
          </a:p>
          <a:p>
            <a:pPr eaLnBrk="1" hangingPunct="1"/>
            <a:endParaRPr lang="en-US" altLang="zh-TW" smtClean="0"/>
          </a:p>
          <a:p>
            <a:pPr eaLnBrk="1" hangingPunct="1"/>
            <a:r>
              <a:rPr lang="en-US" altLang="zh-TW" smtClean="0"/>
              <a:t>Disadvantage</a:t>
            </a:r>
          </a:p>
          <a:p>
            <a:pPr lvl="1" eaLnBrk="1" hangingPunct="1"/>
            <a:r>
              <a:rPr lang="en-US" altLang="zh-TW" smtClean="0"/>
              <a:t>updating the index is expensive</a:t>
            </a:r>
            <a:endParaRPr lang="en-US" altLang="zh-TW" sz="2400" smtClean="0"/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1131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BA5ADB-FBBC-4257-B769-0CE0097BB23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Signature Files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Information Retrieval: Data Structures and Algorithms</a:t>
            </a:r>
          </a:p>
        </p:txBody>
      </p:sp>
    </p:spTree>
    <p:extLst>
      <p:ext uri="{BB962C8B-B14F-4D97-AF65-F5344CB8AC3E}">
        <p14:creationId xmlns:p14="http://schemas.microsoft.com/office/powerpoint/2010/main" val="2565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322887-ED9A-4E22-B70F-FFFD8601CDE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Signature Files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Characteristics</a:t>
            </a:r>
          </a:p>
          <a:p>
            <a:pPr lvl="1" eaLnBrk="1" hangingPunct="1"/>
            <a:r>
              <a:rPr lang="en-US" altLang="zh-TW" smtClean="0"/>
              <a:t>Word-oriented index structures based on </a:t>
            </a:r>
            <a:r>
              <a:rPr lang="en-US" altLang="zh-TW" smtClean="0">
                <a:solidFill>
                  <a:srgbClr val="FF3300"/>
                </a:solidFill>
              </a:rPr>
              <a:t>hashing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Low overhead (10%~20% over the text size) at the cost of forcing a </a:t>
            </a:r>
            <a:r>
              <a:rPr lang="en-US" altLang="zh-TW" u="sng" smtClean="0">
                <a:solidFill>
                  <a:srgbClr val="FF3300"/>
                </a:solidFill>
              </a:rPr>
              <a:t>sequential search</a:t>
            </a:r>
            <a:r>
              <a:rPr lang="en-US" altLang="zh-TW" smtClean="0"/>
              <a:t> over the index</a:t>
            </a:r>
          </a:p>
          <a:p>
            <a:pPr lvl="1" eaLnBrk="1" hangingPunct="1"/>
            <a:r>
              <a:rPr lang="en-US" altLang="zh-TW" smtClean="0"/>
              <a:t>Suitable for </a:t>
            </a:r>
            <a:r>
              <a:rPr lang="en-US" altLang="zh-TW" smtClean="0">
                <a:solidFill>
                  <a:srgbClr val="FF3300"/>
                </a:solidFill>
              </a:rPr>
              <a:t>not very large texts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Inverted files outperform signature files for most applications</a:t>
            </a:r>
          </a:p>
          <a:p>
            <a:pPr eaLnBrk="1" hangingPunct="1"/>
            <a:endParaRPr lang="en-US" altLang="zh-TW" sz="2000" smtClean="0"/>
          </a:p>
          <a:p>
            <a:pPr lvl="1" eaLnBrk="1" hangingPunct="1"/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9349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260D50-8B32-4D22-B7A5-A1008A52A30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80533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96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905A9-69A5-4586-8065-2B874CD6F04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0243" name="Picture 2" descr="C:\hhchen\IR\hhchen\temp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20762"/>
            <a:ext cx="818900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2209800" y="0"/>
            <a:ext cx="414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8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5638800" y="2362200"/>
            <a:ext cx="243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zh-TW" sz="1800" dirty="0" smtClean="0">
                <a:solidFill>
                  <a:srgbClr val="003300"/>
                </a:solidFill>
                <a:latin typeface="Times New Roman" charset="0"/>
              </a:rPr>
              <a:t>(</a:t>
            </a:r>
            <a:r>
              <a:rPr lang="en-US" altLang="zh-TW" sz="1800" dirty="0" smtClean="0">
                <a:solidFill>
                  <a:srgbClr val="003300"/>
                </a:solidFill>
                <a:latin typeface="Times New Roman" charset="0"/>
              </a:rPr>
              <a:t>document #, frequency)</a:t>
            </a:r>
          </a:p>
        </p:txBody>
      </p:sp>
      <p:sp>
        <p:nvSpPr>
          <p:cNvPr id="10246" name="Rectangle 7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Dictionary and Postings File</a:t>
            </a:r>
          </a:p>
        </p:txBody>
      </p:sp>
    </p:spTree>
    <p:extLst>
      <p:ext uri="{BB962C8B-B14F-4D97-AF65-F5344CB8AC3E}">
        <p14:creationId xmlns:p14="http://schemas.microsoft.com/office/powerpoint/2010/main" val="194668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4FAAA-1CD5-43D0-BE16-383EDA8168F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82650"/>
            <a:ext cx="7772400" cy="641350"/>
          </a:xfrm>
        </p:spPr>
        <p:txBody>
          <a:bodyPr/>
          <a:lstStyle/>
          <a:p>
            <a:pPr eaLnBrk="1" hangingPunct="1"/>
            <a:r>
              <a:rPr lang="en-US" altLang="zh-TW" smtClean="0"/>
              <a:t>Construction and Search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8229600" cy="4114800"/>
          </a:xfrm>
        </p:spPr>
        <p:txBody>
          <a:bodyPr/>
          <a:lstStyle/>
          <a:p>
            <a:pPr eaLnBrk="1" hangingPunct="1"/>
            <a:r>
              <a:rPr lang="en-US" altLang="zh-TW" smtClean="0"/>
              <a:t>Word-oriented index structures base on </a:t>
            </a:r>
            <a:r>
              <a:rPr lang="en-US" altLang="zh-TW" smtClean="0">
                <a:solidFill>
                  <a:srgbClr val="FF3300"/>
                </a:solidFill>
              </a:rPr>
              <a:t>hashing</a:t>
            </a:r>
          </a:p>
          <a:p>
            <a:pPr lvl="1" eaLnBrk="1" hangingPunct="1"/>
            <a:r>
              <a:rPr lang="en-US" altLang="zh-TW" smtClean="0"/>
              <a:t>Maps </a:t>
            </a:r>
            <a:r>
              <a:rPr lang="en-US" altLang="zh-TW" smtClean="0">
                <a:solidFill>
                  <a:srgbClr val="FF3300"/>
                </a:solidFill>
              </a:rPr>
              <a:t>words</a:t>
            </a:r>
            <a:r>
              <a:rPr lang="en-US" altLang="zh-TW" smtClean="0"/>
              <a:t> to bit masks of </a:t>
            </a:r>
            <a:r>
              <a:rPr lang="en-US" altLang="zh-TW" smtClean="0">
                <a:solidFill>
                  <a:srgbClr val="FF3300"/>
                </a:solidFill>
              </a:rPr>
              <a:t>B</a:t>
            </a:r>
            <a:r>
              <a:rPr lang="en-US" altLang="zh-TW" smtClean="0"/>
              <a:t> bits</a:t>
            </a:r>
          </a:p>
          <a:p>
            <a:pPr lvl="1" eaLnBrk="1" hangingPunct="1"/>
            <a:r>
              <a:rPr lang="en-US" altLang="zh-TW" smtClean="0"/>
              <a:t>Divides the text in </a:t>
            </a:r>
            <a:r>
              <a:rPr lang="en-US" altLang="zh-TW" smtClean="0">
                <a:solidFill>
                  <a:srgbClr val="FF3300"/>
                </a:solidFill>
              </a:rPr>
              <a:t>blocks</a:t>
            </a:r>
            <a:r>
              <a:rPr lang="en-US" altLang="zh-TW" smtClean="0"/>
              <a:t> of </a:t>
            </a:r>
            <a:r>
              <a:rPr lang="en-US" altLang="zh-TW" smtClean="0">
                <a:solidFill>
                  <a:srgbClr val="FF3300"/>
                </a:solidFill>
              </a:rPr>
              <a:t>b </a:t>
            </a:r>
            <a:r>
              <a:rPr lang="en-US" altLang="zh-TW" smtClean="0"/>
              <a:t>words each</a:t>
            </a:r>
          </a:p>
          <a:p>
            <a:pPr lvl="1" eaLnBrk="1" hangingPunct="1"/>
            <a:r>
              <a:rPr lang="en-US" altLang="zh-TW" smtClean="0"/>
              <a:t>The mask is obtained by bitwise </a:t>
            </a:r>
            <a:r>
              <a:rPr lang="en-US" altLang="zh-TW" smtClean="0">
                <a:solidFill>
                  <a:srgbClr val="FF3300"/>
                </a:solidFill>
              </a:rPr>
              <a:t>ORing</a:t>
            </a:r>
            <a:r>
              <a:rPr lang="en-US" altLang="zh-TW" smtClean="0"/>
              <a:t> the signatures of all the words in the text block.</a:t>
            </a:r>
          </a:p>
          <a:p>
            <a:pPr eaLnBrk="1" hangingPunct="1"/>
            <a:r>
              <a:rPr lang="en-US" altLang="zh-TW" smtClean="0"/>
              <a:t>Search</a:t>
            </a:r>
          </a:p>
          <a:p>
            <a:pPr lvl="1" eaLnBrk="1" hangingPunct="1"/>
            <a:r>
              <a:rPr lang="en-US" altLang="zh-TW" smtClean="0"/>
              <a:t>Hash the </a:t>
            </a:r>
            <a:r>
              <a:rPr lang="en-US" altLang="zh-TW" smtClean="0">
                <a:solidFill>
                  <a:srgbClr val="FF3300"/>
                </a:solidFill>
              </a:rPr>
              <a:t>query </a:t>
            </a:r>
            <a:r>
              <a:rPr lang="en-US" altLang="zh-TW" smtClean="0"/>
              <a:t>to a bit mask </a:t>
            </a:r>
            <a:r>
              <a:rPr lang="en-US" altLang="zh-TW" smtClean="0">
                <a:solidFill>
                  <a:srgbClr val="FF3300"/>
                </a:solidFill>
              </a:rPr>
              <a:t>W</a:t>
            </a:r>
            <a:endParaRPr lang="en-US" altLang="zh-TW" smtClean="0"/>
          </a:p>
          <a:p>
            <a:pPr lvl="1" eaLnBrk="1" hangingPunct="1"/>
            <a:r>
              <a:rPr lang="en-US" altLang="zh-TW" smtClean="0"/>
              <a:t>If  </a:t>
            </a:r>
            <a:r>
              <a:rPr lang="en-US" altLang="zh-TW" smtClean="0">
                <a:solidFill>
                  <a:srgbClr val="FF3300"/>
                </a:solidFill>
              </a:rPr>
              <a:t>W &amp; Bi = W</a:t>
            </a:r>
            <a:r>
              <a:rPr lang="en-US" altLang="zh-TW" smtClean="0"/>
              <a:t>, the text block may contain the word </a:t>
            </a:r>
          </a:p>
        </p:txBody>
      </p:sp>
    </p:spTree>
    <p:extLst>
      <p:ext uri="{BB962C8B-B14F-4D97-AF65-F5344CB8AC3E}">
        <p14:creationId xmlns:p14="http://schemas.microsoft.com/office/powerpoint/2010/main" val="21385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38B896-43C7-48D5-BAAF-BF65F917CB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Example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000" smtClean="0"/>
              <a:t>Four blocks:</a:t>
            </a:r>
          </a:p>
          <a:p>
            <a:pPr lvl="1" eaLnBrk="1" hangingPunct="1"/>
            <a:r>
              <a:rPr lang="en-US" altLang="zh-TW" sz="1600" smtClean="0"/>
              <a:t>This is a text. A text has many words. Words are made from letters.</a:t>
            </a:r>
            <a:endParaRPr lang="en-US" altLang="zh-TW" sz="180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zh-TW" sz="2000" smtClean="0"/>
              <a:t>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TW" sz="2000" smtClean="0"/>
              <a:t>               </a:t>
            </a:r>
            <a:r>
              <a:rPr lang="en-US" altLang="zh-TW" sz="1600" smtClean="0"/>
              <a:t>000101    110101    100100    101101</a:t>
            </a:r>
          </a:p>
          <a:p>
            <a:pPr lvl="1" eaLnBrk="1" hangingPunct="1"/>
            <a:r>
              <a:rPr lang="en-US" altLang="zh-TW" sz="1800" smtClean="0"/>
              <a:t>Hash(text) = 000101</a:t>
            </a:r>
          </a:p>
          <a:p>
            <a:pPr lvl="1" eaLnBrk="1" hangingPunct="1"/>
            <a:r>
              <a:rPr lang="en-US" altLang="zh-TW" sz="1800" smtClean="0"/>
              <a:t>Hash(many)= 110000</a:t>
            </a:r>
          </a:p>
          <a:p>
            <a:pPr lvl="1" eaLnBrk="1" hangingPunct="1"/>
            <a:r>
              <a:rPr lang="en-US" altLang="zh-TW" sz="1800" smtClean="0"/>
              <a:t>Hash(words)= 100100</a:t>
            </a:r>
          </a:p>
          <a:p>
            <a:pPr lvl="1" eaLnBrk="1" hangingPunct="1"/>
            <a:r>
              <a:rPr lang="en-US" altLang="zh-TW" sz="1800" smtClean="0"/>
              <a:t>Hash(made)= 001100</a:t>
            </a:r>
          </a:p>
          <a:p>
            <a:pPr lvl="1" eaLnBrk="1" hangingPunct="1"/>
            <a:r>
              <a:rPr lang="en-US" altLang="zh-TW" sz="1800" smtClean="0"/>
              <a:t>Hash(letters)= 100001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676400" y="2286000"/>
            <a:ext cx="1447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2" name="Rectangle 7"/>
          <p:cNvSpPr>
            <a:spLocks noChangeArrowheads="1"/>
          </p:cNvSpPr>
          <p:nvPr/>
        </p:nvSpPr>
        <p:spPr bwMode="auto">
          <a:xfrm>
            <a:off x="3124200" y="2286000"/>
            <a:ext cx="1752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3" name="Rectangle 8"/>
          <p:cNvSpPr>
            <a:spLocks noChangeArrowheads="1"/>
          </p:cNvSpPr>
          <p:nvPr/>
        </p:nvSpPr>
        <p:spPr bwMode="auto">
          <a:xfrm>
            <a:off x="4876800" y="2286000"/>
            <a:ext cx="1905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4" name="Rectangle 9"/>
          <p:cNvSpPr>
            <a:spLocks noChangeArrowheads="1"/>
          </p:cNvSpPr>
          <p:nvPr/>
        </p:nvSpPr>
        <p:spPr bwMode="auto">
          <a:xfrm>
            <a:off x="6781800" y="2286000"/>
            <a:ext cx="19812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5" name="Rectangle 12"/>
          <p:cNvSpPr>
            <a:spLocks noChangeArrowheads="1"/>
          </p:cNvSpPr>
          <p:nvPr/>
        </p:nvSpPr>
        <p:spPr bwMode="auto">
          <a:xfrm>
            <a:off x="2133600" y="2971800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6" name="Rectangle 13"/>
          <p:cNvSpPr>
            <a:spLocks noChangeArrowheads="1"/>
          </p:cNvSpPr>
          <p:nvPr/>
        </p:nvSpPr>
        <p:spPr bwMode="auto">
          <a:xfrm>
            <a:off x="3200400" y="2971800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7" name="Rectangle 14"/>
          <p:cNvSpPr>
            <a:spLocks noChangeArrowheads="1"/>
          </p:cNvSpPr>
          <p:nvPr/>
        </p:nvSpPr>
        <p:spPr bwMode="auto">
          <a:xfrm>
            <a:off x="4267200" y="2971800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8" name="Rectangle 15"/>
          <p:cNvSpPr>
            <a:spLocks noChangeArrowheads="1"/>
          </p:cNvSpPr>
          <p:nvPr/>
        </p:nvSpPr>
        <p:spPr bwMode="auto">
          <a:xfrm>
            <a:off x="5334000" y="2971800"/>
            <a:ext cx="990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89" name="Line 16"/>
          <p:cNvSpPr>
            <a:spLocks noChangeShapeType="1"/>
          </p:cNvSpPr>
          <p:nvPr/>
        </p:nvSpPr>
        <p:spPr bwMode="auto">
          <a:xfrm flipH="1" flipV="1">
            <a:off x="2438400" y="2667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90" name="Line 17"/>
          <p:cNvSpPr>
            <a:spLocks noChangeShapeType="1"/>
          </p:cNvSpPr>
          <p:nvPr/>
        </p:nvSpPr>
        <p:spPr bwMode="auto">
          <a:xfrm flipV="1">
            <a:off x="3733800" y="2590800"/>
            <a:ext cx="762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91" name="Line 18"/>
          <p:cNvSpPr>
            <a:spLocks noChangeShapeType="1"/>
          </p:cNvSpPr>
          <p:nvPr/>
        </p:nvSpPr>
        <p:spPr bwMode="auto">
          <a:xfrm flipV="1">
            <a:off x="4724400" y="25908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4592" name="Line 19"/>
          <p:cNvSpPr>
            <a:spLocks noChangeShapeType="1"/>
          </p:cNvSpPr>
          <p:nvPr/>
        </p:nvSpPr>
        <p:spPr bwMode="auto">
          <a:xfrm flipV="1">
            <a:off x="5791200" y="2590800"/>
            <a:ext cx="17526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 smtClean="0">
              <a:solidFill>
                <a:srgbClr val="000000"/>
              </a:solidFill>
              <a:latin typeface="Times New Roman" charset="0"/>
            </a:endParaRPr>
          </a:p>
        </p:txBody>
      </p:sp>
      <p:grpSp>
        <p:nvGrpSpPr>
          <p:cNvPr id="24593" name="Group 22"/>
          <p:cNvGrpSpPr>
            <a:grpSpLocks/>
          </p:cNvGrpSpPr>
          <p:nvPr/>
        </p:nvGrpSpPr>
        <p:grpSpPr bwMode="auto">
          <a:xfrm>
            <a:off x="5943600" y="3581400"/>
            <a:ext cx="1939925" cy="1006475"/>
            <a:chOff x="3302" y="2313"/>
            <a:chExt cx="1222" cy="634"/>
          </a:xfrm>
        </p:grpSpPr>
        <p:sp>
          <p:nvSpPr>
            <p:cNvPr id="24594" name="Text Box 20"/>
            <p:cNvSpPr txBox="1">
              <a:spLocks noChangeArrowheads="1"/>
            </p:cNvSpPr>
            <p:nvPr/>
          </p:nvSpPr>
          <p:spPr bwMode="auto">
            <a:xfrm>
              <a:off x="3302" y="2313"/>
              <a:ext cx="122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itchFamily="2" charset="2"/>
                <a:buChar char="Ø"/>
                <a:defRPr kumimoji="1" sz="20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kumimoji="1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kumimoji="1" sz="1600">
                  <a:solidFill>
                    <a:schemeClr val="tx1"/>
                  </a:solidFill>
                  <a:latin typeface="Verdana" pitchFamily="34" charset="0"/>
                  <a:ea typeface="新細明體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000" smtClean="0">
                  <a:solidFill>
                    <a:srgbClr val="000000"/>
                  </a:solidFill>
                  <a:latin typeface="Times New Roman" charset="0"/>
                </a:rPr>
                <a:t>Block 4: 001100 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000" smtClean="0">
                  <a:solidFill>
                    <a:srgbClr val="FF3300"/>
                  </a:solidFill>
                  <a:latin typeface="Times New Roman" charset="0"/>
                </a:rPr>
                <a:t>OR</a:t>
              </a:r>
              <a:r>
                <a:rPr lang="en-US" altLang="zh-TW" sz="2000" smtClean="0">
                  <a:solidFill>
                    <a:srgbClr val="000000"/>
                  </a:solidFill>
                  <a:latin typeface="Times New Roman" charset="0"/>
                </a:rPr>
                <a:t>	100001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TW" sz="2000" smtClean="0">
                  <a:solidFill>
                    <a:srgbClr val="000000"/>
                  </a:solidFill>
                  <a:latin typeface="Times New Roman" charset="0"/>
                </a:rPr>
                <a:t>	101101</a:t>
              </a:r>
            </a:p>
          </p:txBody>
        </p:sp>
        <p:sp>
          <p:nvSpPr>
            <p:cNvPr id="24595" name="Line 21"/>
            <p:cNvSpPr>
              <a:spLocks noChangeShapeType="1"/>
            </p:cNvSpPr>
            <p:nvPr/>
          </p:nvSpPr>
          <p:spPr bwMode="auto">
            <a:xfrm flipV="1">
              <a:off x="3312" y="2736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 smtClean="0">
                <a:solidFill>
                  <a:srgbClr val="000000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81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9F9C86-8A0B-4EB7-9F14-54DD3DD0572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085850"/>
            <a:ext cx="83153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0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9C7AAD-EAE8-49B6-BBFD-BF010E26648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381000"/>
            <a:ext cx="875347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8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B63A8C-537D-460A-A691-44D5899B88E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False Drop</a:t>
            </a:r>
            <a:endParaRPr lang="en-US" altLang="zh-TW" sz="1800" smtClean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Assumes that </a:t>
            </a:r>
            <a:r>
              <a:rPr lang="en-US" altLang="zh-TW" i="1" smtClean="0"/>
              <a:t>m</a:t>
            </a:r>
            <a:r>
              <a:rPr lang="en-US" altLang="zh-TW" smtClean="0"/>
              <a:t> bits are randomly set in the mask</a:t>
            </a:r>
          </a:p>
          <a:p>
            <a:pPr eaLnBrk="1" hangingPunct="1"/>
            <a:r>
              <a:rPr lang="en-US" altLang="zh-TW" smtClean="0"/>
              <a:t>Let </a:t>
            </a:r>
            <a:r>
              <a:rPr lang="en-US" altLang="zh-TW" smtClean="0">
                <a:latin typeface="Symbol" pitchFamily="18" charset="2"/>
              </a:rPr>
              <a:t>a</a:t>
            </a:r>
            <a:r>
              <a:rPr lang="en-US" altLang="zh-TW" smtClean="0"/>
              <a:t>=</a:t>
            </a:r>
            <a:r>
              <a:rPr lang="en-US" altLang="zh-TW" i="1" smtClean="0"/>
              <a:t>m</a:t>
            </a:r>
            <a:r>
              <a:rPr lang="en-US" altLang="zh-TW" smtClean="0"/>
              <a:t>/</a:t>
            </a:r>
            <a:r>
              <a:rPr lang="en-US" altLang="zh-TW" i="1" smtClean="0"/>
              <a:t>B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For </a:t>
            </a:r>
            <a:r>
              <a:rPr lang="en-US" altLang="zh-TW" i="1" smtClean="0"/>
              <a:t>b</a:t>
            </a:r>
            <a:r>
              <a:rPr lang="en-US" altLang="zh-TW" smtClean="0"/>
              <a:t> words, the probability that a given bit of the mask is set is 1-(1-1/</a:t>
            </a:r>
            <a:r>
              <a:rPr lang="en-US" altLang="zh-TW" i="1" smtClean="0"/>
              <a:t>B</a:t>
            </a:r>
            <a:r>
              <a:rPr lang="en-US" altLang="zh-TW" smtClean="0"/>
              <a:t>)</a:t>
            </a:r>
            <a:r>
              <a:rPr lang="en-US" altLang="zh-TW" i="1" baseline="30000" smtClean="0"/>
              <a:t>bm</a:t>
            </a:r>
            <a:r>
              <a:rPr lang="en-US" altLang="zh-TW" smtClean="0"/>
              <a:t> </a:t>
            </a:r>
            <a:r>
              <a:rPr lang="en-US" altLang="zh-TW" smtClean="0">
                <a:sym typeface="Symbol" pitchFamily="18" charset="2"/>
              </a:rPr>
              <a:t></a:t>
            </a:r>
            <a:r>
              <a:rPr lang="en-US" altLang="zh-TW" smtClean="0"/>
              <a:t>1-e</a:t>
            </a:r>
            <a:r>
              <a:rPr lang="en-US" altLang="zh-TW" baseline="30000" smtClean="0"/>
              <a:t>-</a:t>
            </a:r>
            <a:r>
              <a:rPr lang="en-US" altLang="zh-TW" i="1" baseline="30000" smtClean="0"/>
              <a:t>b</a:t>
            </a:r>
            <a:r>
              <a:rPr lang="en-US" altLang="zh-TW" i="1" baseline="30000" smtClean="0">
                <a:latin typeface="Symbol" pitchFamily="18" charset="2"/>
              </a:rPr>
              <a:t>a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Hence, the probability that the l random bits are also set is </a:t>
            </a:r>
            <a:r>
              <a:rPr lang="en-US" altLang="zh-TW" i="1" smtClean="0">
                <a:solidFill>
                  <a:srgbClr val="003399"/>
                </a:solidFill>
              </a:rPr>
              <a:t>F</a:t>
            </a:r>
            <a:r>
              <a:rPr lang="en-US" altLang="zh-TW" i="1" baseline="-25000" smtClean="0">
                <a:solidFill>
                  <a:srgbClr val="003399"/>
                </a:solidFill>
              </a:rPr>
              <a:t>d </a:t>
            </a:r>
            <a:r>
              <a:rPr lang="en-US" altLang="zh-TW" smtClean="0">
                <a:solidFill>
                  <a:srgbClr val="003399"/>
                </a:solidFill>
              </a:rPr>
              <a:t>=</a:t>
            </a:r>
            <a:r>
              <a:rPr lang="en-US" altLang="zh-TW" smtClean="0"/>
              <a:t>(1-e</a:t>
            </a:r>
            <a:r>
              <a:rPr lang="en-US" altLang="zh-TW" baseline="30000" smtClean="0"/>
              <a:t>-</a:t>
            </a:r>
            <a:r>
              <a:rPr lang="en-US" altLang="zh-TW" i="1" baseline="30000" smtClean="0"/>
              <a:t>b</a:t>
            </a:r>
            <a:r>
              <a:rPr lang="en-US" altLang="zh-TW" i="1" baseline="30000" smtClean="0">
                <a:latin typeface="Symbol" pitchFamily="18" charset="2"/>
              </a:rPr>
              <a:t>a</a:t>
            </a:r>
            <a:r>
              <a:rPr lang="en-US" altLang="zh-TW" smtClean="0"/>
              <a:t>)</a:t>
            </a:r>
            <a:r>
              <a:rPr lang="en-US" altLang="zh-TW" i="1" baseline="30000" smtClean="0">
                <a:latin typeface="Symbol" pitchFamily="18" charset="2"/>
              </a:rPr>
              <a:t>aB	 </a:t>
            </a:r>
            <a:r>
              <a:rPr lang="en-US" altLang="zh-TW" i="1" baseline="30000" smtClean="0">
                <a:latin typeface="Symbol" pitchFamily="18" charset="2"/>
                <a:sym typeface="Symbol" pitchFamily="18" charset="2"/>
              </a:rPr>
              <a:t> 	</a:t>
            </a:r>
            <a:r>
              <a:rPr lang="en-US" altLang="zh-TW" smtClean="0">
                <a:solidFill>
                  <a:srgbClr val="FF3300"/>
                </a:solidFill>
              </a:rPr>
              <a:t>False alarm</a:t>
            </a:r>
            <a:r>
              <a:rPr lang="en-US" altLang="zh-TW" smtClean="0"/>
              <a:t> </a:t>
            </a:r>
            <a:endParaRPr lang="en-US" altLang="zh-TW" i="1" baseline="30000" smtClean="0">
              <a:latin typeface="Symbol" pitchFamily="18" charset="2"/>
            </a:endParaRPr>
          </a:p>
          <a:p>
            <a:pPr eaLnBrk="1" hangingPunct="1"/>
            <a:r>
              <a:rPr lang="en-US" altLang="zh-TW" i="1" smtClean="0">
                <a:solidFill>
                  <a:srgbClr val="003399"/>
                </a:solidFill>
              </a:rPr>
              <a:t>F</a:t>
            </a:r>
            <a:r>
              <a:rPr lang="en-US" altLang="zh-TW" i="1" baseline="-25000" smtClean="0">
                <a:solidFill>
                  <a:srgbClr val="003399"/>
                </a:solidFill>
              </a:rPr>
              <a:t>d</a:t>
            </a:r>
            <a:r>
              <a:rPr lang="en-US" altLang="zh-TW" smtClean="0"/>
              <a:t> is minimized for </a:t>
            </a:r>
            <a:r>
              <a:rPr lang="en-US" altLang="zh-TW" i="1" smtClean="0">
                <a:latin typeface="Symbol" pitchFamily="18" charset="2"/>
              </a:rPr>
              <a:t>a</a:t>
            </a:r>
            <a:r>
              <a:rPr lang="en-US" altLang="zh-TW" i="1" smtClean="0"/>
              <a:t>=ln(2)/b</a:t>
            </a:r>
            <a:endParaRPr lang="en-US" altLang="zh-TW" smtClean="0"/>
          </a:p>
          <a:p>
            <a:pPr eaLnBrk="1" hangingPunct="1"/>
            <a:r>
              <a:rPr lang="en-US" altLang="zh-TW" smtClean="0"/>
              <a:t>	 </a:t>
            </a:r>
            <a:r>
              <a:rPr lang="en-US" altLang="zh-TW" sz="2000" i="1" smtClean="0">
                <a:solidFill>
                  <a:srgbClr val="003399"/>
                </a:solidFill>
              </a:rPr>
              <a:t>F</a:t>
            </a:r>
            <a:r>
              <a:rPr lang="en-US" altLang="zh-TW" sz="2000" i="1" baseline="-25000" smtClean="0">
                <a:solidFill>
                  <a:srgbClr val="003399"/>
                </a:solidFill>
              </a:rPr>
              <a:t>d </a:t>
            </a:r>
            <a:r>
              <a:rPr lang="en-US" altLang="zh-TW" sz="2000" smtClean="0">
                <a:solidFill>
                  <a:srgbClr val="003399"/>
                </a:solidFill>
              </a:rPr>
              <a:t>= 2</a:t>
            </a:r>
            <a:r>
              <a:rPr lang="en-US" altLang="zh-TW" sz="2000" baseline="30000" smtClean="0">
                <a:solidFill>
                  <a:srgbClr val="003399"/>
                </a:solidFill>
              </a:rPr>
              <a:t>-</a:t>
            </a:r>
            <a:r>
              <a:rPr lang="en-US" altLang="zh-TW" sz="2000" i="1" baseline="30000" smtClean="0">
                <a:solidFill>
                  <a:srgbClr val="003399"/>
                </a:solidFill>
              </a:rPr>
              <a:t>m</a:t>
            </a:r>
            <a:r>
              <a:rPr lang="en-US" altLang="zh-TW" sz="2000" baseline="30000" smtClean="0">
                <a:solidFill>
                  <a:srgbClr val="003399"/>
                </a:solidFill>
              </a:rPr>
              <a:t/>
            </a:r>
            <a:br>
              <a:rPr lang="en-US" altLang="zh-TW" sz="2000" baseline="30000" smtClean="0">
                <a:solidFill>
                  <a:srgbClr val="003399"/>
                </a:solidFill>
              </a:rPr>
            </a:br>
            <a:r>
              <a:rPr lang="en-US" altLang="zh-TW" sz="2000" baseline="30000" smtClean="0">
                <a:solidFill>
                  <a:srgbClr val="003399"/>
                </a:solidFill>
              </a:rPr>
              <a:t>	 </a:t>
            </a:r>
            <a:r>
              <a:rPr lang="en-US" altLang="zh-TW" sz="2000" i="1" smtClean="0">
                <a:solidFill>
                  <a:srgbClr val="003399"/>
                </a:solidFill>
              </a:rPr>
              <a:t>m = B </a:t>
            </a:r>
            <a:r>
              <a:rPr lang="en-US" altLang="zh-TW" sz="2000" smtClean="0">
                <a:solidFill>
                  <a:srgbClr val="003399"/>
                </a:solidFill>
              </a:rPr>
              <a:t>ln2/b</a:t>
            </a:r>
          </a:p>
        </p:txBody>
      </p:sp>
    </p:spTree>
    <p:extLst>
      <p:ext uri="{BB962C8B-B14F-4D97-AF65-F5344CB8AC3E}">
        <p14:creationId xmlns:p14="http://schemas.microsoft.com/office/powerpoint/2010/main" val="388929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BD63F-9A91-4169-B371-0D9E9017C52E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28675" name="Picture 2" descr="C:\hhchen\IR\hhchen\temp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78180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1100138" y="1905000"/>
            <a:ext cx="6399212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70000"/>
              <a:buFont typeface="Wingdings" pitchFamily="2" charset="2"/>
              <a:buChar char="Ø"/>
              <a:defRPr kumimoji="1" sz="20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kumimoji="1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kumimoji="1" sz="1600">
                <a:solidFill>
                  <a:schemeClr val="tx1"/>
                </a:solidFill>
                <a:latin typeface="Verdana" pitchFamily="34" charset="0"/>
                <a:ea typeface="新細明體" charset="-12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mtClean="0">
                <a:solidFill>
                  <a:srgbClr val="2102BE"/>
                </a:solidFill>
                <a:latin typeface="Times New Roman" charset="0"/>
              </a:rPr>
              <a:t>Assume documents span exactly one logical block</a:t>
            </a:r>
            <a:r>
              <a:rPr lang="en-US" altLang="zh-TW" smtClean="0">
                <a:solidFill>
                  <a:srgbClr val="000000"/>
                </a:solidFill>
                <a:latin typeface="Times New Roman" charset="0"/>
              </a:rPr>
              <a:t>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800" smtClean="0">
                <a:solidFill>
                  <a:srgbClr val="000000"/>
                </a:solidFill>
                <a:latin typeface="Times New Roman" charset="0"/>
              </a:rPr>
              <a:t>the size of document signature F = the size of block signature </a:t>
            </a:r>
            <a:r>
              <a:rPr lang="en-US" altLang="zh-TW" sz="1800" i="1" smtClean="0">
                <a:solidFill>
                  <a:srgbClr val="000000"/>
                </a:solidFill>
                <a:latin typeface="Times New Roman" charset="0"/>
              </a:rPr>
              <a:t>B</a:t>
            </a:r>
            <a:endParaRPr lang="en-US" altLang="zh-TW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8677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0" y="842963"/>
            <a:ext cx="8162925" cy="641350"/>
          </a:xfrm>
        </p:spPr>
        <p:txBody>
          <a:bodyPr/>
          <a:lstStyle/>
          <a:p>
            <a:pPr eaLnBrk="1" hangingPunct="1"/>
            <a:r>
              <a:rPr lang="en-US" altLang="zh-TW" smtClean="0"/>
              <a:t>Sequential Signature File (SSF)</a:t>
            </a:r>
          </a:p>
        </p:txBody>
      </p:sp>
    </p:spTree>
    <p:extLst>
      <p:ext uri="{BB962C8B-B14F-4D97-AF65-F5344CB8AC3E}">
        <p14:creationId xmlns:p14="http://schemas.microsoft.com/office/powerpoint/2010/main" val="30537841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A973F2-D429-4E7C-BDC1-CCB242BB9D3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Suffix Trees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90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A32BF-4D9B-4F3B-89E0-E6AA861D86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Suffix Trees and Suffix Arrays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Each position in the text is considered as a text suffix</a:t>
            </a:r>
          </a:p>
          <a:p>
            <a:pPr eaLnBrk="1" hangingPunct="1"/>
            <a:r>
              <a:rPr lang="en-US" altLang="zh-TW" smtClean="0"/>
              <a:t>Index points are selected form the text, which point to the </a:t>
            </a:r>
            <a:r>
              <a:rPr lang="en-US" altLang="zh-TW" smtClean="0">
                <a:solidFill>
                  <a:srgbClr val="FF3300"/>
                </a:solidFill>
              </a:rPr>
              <a:t>beginning</a:t>
            </a:r>
            <a:r>
              <a:rPr lang="en-US" altLang="zh-TW" smtClean="0"/>
              <a:t> of the text positions which will be retrievable</a:t>
            </a:r>
          </a:p>
        </p:txBody>
      </p:sp>
    </p:spTree>
    <p:extLst>
      <p:ext uri="{BB962C8B-B14F-4D97-AF65-F5344CB8AC3E}">
        <p14:creationId xmlns:p14="http://schemas.microsoft.com/office/powerpoint/2010/main" val="1356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DAE065-20D0-44F6-B300-E2ADB6A9795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6713"/>
            <a:ext cx="8775700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9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7F88FB-57C5-4A6A-B18C-5A5CCE8A101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"/>
            <a:ext cx="8264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1447800"/>
            <a:ext cx="441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IInverted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ndex Query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386" name="Picture 2" descr="Search: The Inverted Ind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6"/>
            <a:ext cx="5410200" cy="669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518818"/>
            <a:ext cx="8229600" cy="45259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9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A07789-37BB-4A7A-8B2A-1B50A6C19D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r="9663"/>
          <a:stretch>
            <a:fillRect/>
          </a:stretch>
        </p:blipFill>
        <p:spPr bwMode="auto">
          <a:xfrm>
            <a:off x="152400" y="304800"/>
            <a:ext cx="8839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7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11DEE-C314-4A64-B486-8D3A9BA3081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90074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9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C0066-1DB2-477C-B269-92945790A8E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0"/>
            <a:ext cx="3886200" cy="650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381000"/>
            <a:ext cx="5781675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4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8645D0-0BCA-480B-BAD4-6AF75736A5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077200" cy="59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500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F1403-6832-4733-B113-A91190EBC72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813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9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6D239-4636-4DF7-8650-7E31C05EC56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22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7848600" cy="54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8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D061DF-4C80-45AA-8B77-913C9D8C4C1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91122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6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292762-1F4F-466F-B9F2-C20880A0A21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6781800" cy="557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25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Suffix tree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Pre-requisite : Trie</a:t>
            </a:r>
          </a:p>
          <a:p>
            <a:pPr algn="just">
              <a:lnSpc>
                <a:spcPct val="200000"/>
              </a:lnSpc>
            </a:pPr>
            <a:r>
              <a:rPr lang="en-US" altLang="en-US" sz="1800" smtClean="0"/>
              <a:t>Suffix tree is a compressed trie of all the suffixes of a given string. Suffix trees help in solving a lot of string related problems like pattern matching, finding distinct substrings in a given string, finding longest palindrome etc. </a:t>
            </a:r>
          </a:p>
          <a:p>
            <a:pPr algn="just">
              <a:lnSpc>
                <a:spcPct val="200000"/>
              </a:lnSpc>
            </a:pPr>
            <a:r>
              <a:rPr lang="en-US" altLang="en-US" sz="1800" smtClean="0"/>
              <a:t>Compressed Trie</a:t>
            </a:r>
          </a:p>
          <a:p>
            <a:pPr algn="just">
              <a:lnSpc>
                <a:spcPct val="200000"/>
              </a:lnSpc>
            </a:pPr>
            <a:r>
              <a:rPr lang="en-US" altLang="en-US" sz="1800" smtClean="0"/>
              <a:t>Suffix Tree Construction (Brute Force)</a:t>
            </a:r>
          </a:p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A4ED8-AA11-40A0-B453-8B5D051492E2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5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C0B8E1-4298-4436-9A4F-16148B27516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632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882063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2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9600"/>
            <a:ext cx="8414464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602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73A9FC-6005-494F-99C1-54777D11ED3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82038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7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1028E4-0D1A-4CAD-954D-DE512B171AD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785938"/>
            <a:ext cx="64293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4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IIwrapper">
  <a:themeElements>
    <a:clrScheme name="IIIwrapper.ppt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IIIwrapper.ppt">
      <a:majorFont>
        <a:latin typeface="Verdana"/>
        <a:ea typeface="華康古印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lnDef>
  </a:objectDefaults>
  <a:extraClrSchemeLst>
    <a:extraClrScheme>
      <a:clrScheme name="IIIwrapper.ppt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Iwrapper.ppt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IIwrapper">
  <a:themeElements>
    <a:clrScheme name="IIIwrapper.ppt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IIIwrapper.ppt">
      <a:majorFont>
        <a:latin typeface="Verdana"/>
        <a:ea typeface="華康古印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lnDef>
  </a:objectDefaults>
  <a:extraClrSchemeLst>
    <a:extraClrScheme>
      <a:clrScheme name="IIIwrapper.ppt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Iwrapper.ppt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IIIwrapper">
  <a:themeElements>
    <a:clrScheme name="IIIwrapper.ppt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IIIwrapper.ppt">
      <a:majorFont>
        <a:latin typeface="Verdana"/>
        <a:ea typeface="華康古印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新細明體" charset="-120"/>
          </a:defRPr>
        </a:defPPr>
      </a:lstStyle>
    </a:lnDef>
  </a:objectDefaults>
  <a:extraClrSchemeLst>
    <a:extraClrScheme>
      <a:clrScheme name="IIIwrapper.ppt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IIwrapper.ppt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IIwrapper.ppt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12862F5A49214EB1A32927D565AA61" ma:contentTypeVersion="7" ma:contentTypeDescription="Create a new document." ma:contentTypeScope="" ma:versionID="95ed923185f8fd108d9c0e9bde8c0716">
  <xsd:schema xmlns:xsd="http://www.w3.org/2001/XMLSchema" xmlns:xs="http://www.w3.org/2001/XMLSchema" xmlns:p="http://schemas.microsoft.com/office/2006/metadata/properties" xmlns:ns2="82374d3d-c7f0-4c67-9df0-83f04a7f88ad" xmlns:ns3="2c4d6d5c-dd3b-42ff-9982-61cd752b348c" targetNamespace="http://schemas.microsoft.com/office/2006/metadata/properties" ma:root="true" ma:fieldsID="66a13af9e3239e7a1594d7421c5cba8c" ns2:_="" ns3:_="">
    <xsd:import namespace="82374d3d-c7f0-4c67-9df0-83f04a7f88ad"/>
    <xsd:import namespace="2c4d6d5c-dd3b-42ff-9982-61cd752b34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74d3d-c7f0-4c67-9df0-83f04a7f8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d6d5c-dd3b-42ff-9982-61cd752b34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9b79846-4284-4b81-af6f-47f48b2efa47}" ma:internalName="TaxCatchAll" ma:showField="CatchAllData" ma:web="2c4d6d5c-dd3b-42ff-9982-61cd752b34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4d6d5c-dd3b-42ff-9982-61cd752b348c" xsi:nil="true"/>
    <lcf76f155ced4ddcb4097134ff3c332f xmlns="82374d3d-c7f0-4c67-9df0-83f04a7f88a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4433E97-FF6F-46F7-B763-C1585831AE5D}"/>
</file>

<file path=customXml/itemProps2.xml><?xml version="1.0" encoding="utf-8"?>
<ds:datastoreItem xmlns:ds="http://schemas.openxmlformats.org/officeDocument/2006/customXml" ds:itemID="{DDAD7FCC-3726-46ED-B414-170374C00E2E}"/>
</file>

<file path=customXml/itemProps3.xml><?xml version="1.0" encoding="utf-8"?>
<ds:datastoreItem xmlns:ds="http://schemas.openxmlformats.org/officeDocument/2006/customXml" ds:itemID="{CD65080F-49F4-47A6-B1D0-CF5A3AC99070}"/>
</file>

<file path=docProps/app.xml><?xml version="1.0" encoding="utf-8"?>
<Properties xmlns="http://schemas.openxmlformats.org/officeDocument/2006/extended-properties" xmlns:vt="http://schemas.openxmlformats.org/officeDocument/2006/docPropsVTypes">
  <TotalTime>5208</TotalTime>
  <Words>1173</Words>
  <Application>Microsoft Office PowerPoint</Application>
  <PresentationFormat>On-screen Show (4:3)</PresentationFormat>
  <Paragraphs>219</Paragraphs>
  <Slides>91</Slides>
  <Notes>1</Notes>
  <HiddenSlides>44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Office Theme</vt:lpstr>
      <vt:lpstr>IIIwrapper</vt:lpstr>
      <vt:lpstr>1_IIIwrapper</vt:lpstr>
      <vt:lpstr>2_IIIwrapper</vt:lpstr>
      <vt:lpstr>Index Compression Techniques</vt:lpstr>
      <vt:lpstr>PowerPoint Presentation</vt:lpstr>
      <vt:lpstr>PowerPoint Presentation</vt:lpstr>
      <vt:lpstr>PowerPoint Presentation</vt:lpstr>
      <vt:lpstr>PowerPoint Presentation</vt:lpstr>
      <vt:lpstr>Structure and Construction</vt:lpstr>
      <vt:lpstr>Dictionary and Postings File</vt:lpstr>
      <vt:lpstr>IInverted Index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Jaccard Similarity</vt:lpstr>
      <vt:lpstr>PowerPoint Presentation</vt:lpstr>
      <vt:lpstr>PowerPoint Presentation</vt:lpstr>
      <vt:lpstr>PowerPoint Presentation</vt:lpstr>
      <vt:lpstr>Compressing Dictionaries</vt:lpstr>
      <vt:lpstr>PowerPoint Presentation</vt:lpstr>
      <vt:lpstr>PowerPoint Presentation</vt:lpstr>
      <vt:lpstr>PowerPoint Presentation</vt:lpstr>
      <vt:lpstr>lossless compression</vt:lpstr>
      <vt:lpstr>Compression Schemes</vt:lpstr>
      <vt:lpstr>Compression Schemes</vt:lpstr>
      <vt:lpstr>PowerPoint Presentation</vt:lpstr>
      <vt:lpstr>PowerPoint Presentation</vt:lpstr>
      <vt:lpstr>PowerPoint Presentation</vt:lpstr>
      <vt:lpstr>Unary Codes</vt:lpstr>
      <vt:lpstr>PowerPoint Presentation</vt:lpstr>
      <vt:lpstr>PowerPoint Presentation</vt:lpstr>
      <vt:lpstr>Elias Gamma Encoding </vt:lpstr>
      <vt:lpstr>PowerPoint Presentation</vt:lpstr>
      <vt:lpstr>PowerPoint Presentation</vt:lpstr>
      <vt:lpstr>Gamma codes</vt:lpstr>
      <vt:lpstr>Run Length Encoding</vt:lpstr>
      <vt:lpstr>Run Length Encoding</vt:lpstr>
      <vt:lpstr>Elias Delta Coding</vt:lpstr>
      <vt:lpstr>Elias Delta Coding</vt:lpstr>
      <vt:lpstr>To decode an Elias delta-coded integer</vt:lpstr>
      <vt:lpstr>Example: 001010011  </vt:lpstr>
      <vt:lpstr>PowerPoint Presentation</vt:lpstr>
      <vt:lpstr>PowerPoint Presentation</vt:lpstr>
      <vt:lpstr>Store Gaps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Golomb Coding</vt:lpstr>
      <vt:lpstr>Golomb Coding </vt:lpstr>
      <vt:lpstr>Example</vt:lpstr>
      <vt:lpstr>PowerPoint Presentation</vt:lpstr>
      <vt:lpstr>Indexing and Searching </vt:lpstr>
      <vt:lpstr>File Struces</vt:lpstr>
      <vt:lpstr>Inverted Files</vt:lpstr>
      <vt:lpstr>Inverted Files</vt:lpstr>
      <vt:lpstr>Inversion of Word List</vt:lpstr>
      <vt:lpstr>PowerPoint Presentation</vt:lpstr>
      <vt:lpstr>Structure and Construction</vt:lpstr>
      <vt:lpstr>Dictionary and Postings File</vt:lpstr>
      <vt:lpstr>Structures used in Inverted Files</vt:lpstr>
      <vt:lpstr>Cost</vt:lpstr>
      <vt:lpstr>Signature Files</vt:lpstr>
      <vt:lpstr>Signature Files</vt:lpstr>
      <vt:lpstr>PowerPoint Presentation</vt:lpstr>
      <vt:lpstr>Construction and Search</vt:lpstr>
      <vt:lpstr>Example</vt:lpstr>
      <vt:lpstr>PowerPoint Presentation</vt:lpstr>
      <vt:lpstr>PowerPoint Presentation</vt:lpstr>
      <vt:lpstr>False Drop</vt:lpstr>
      <vt:lpstr>Sequential Signature File (SSF)</vt:lpstr>
      <vt:lpstr>Suffix Trees</vt:lpstr>
      <vt:lpstr>Suffix Trees and Suffix Arrays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tree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 compression</dc:title>
  <dc:creator>Windows User</dc:creator>
  <cp:lastModifiedBy>Windows User</cp:lastModifiedBy>
  <cp:revision>112</cp:revision>
  <dcterms:created xsi:type="dcterms:W3CDTF">2020-01-08T06:51:37Z</dcterms:created>
  <dcterms:modified xsi:type="dcterms:W3CDTF">2023-01-13T07:45:57Z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0x0101007B12862F5A49214EB1A32927D565AA61</vt:lpwstr>
  </property>
</Properties>
</file>